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8" r:id="rId3"/>
    <p:sldId id="257" r:id="rId4"/>
    <p:sldId id="258" r:id="rId5"/>
    <p:sldId id="273" r:id="rId6"/>
    <p:sldId id="267" r:id="rId7"/>
    <p:sldId id="259" r:id="rId8"/>
    <p:sldId id="260" r:id="rId9"/>
    <p:sldId id="261" r:id="rId10"/>
    <p:sldId id="269" r:id="rId11"/>
    <p:sldId id="262" r:id="rId12"/>
    <p:sldId id="270" r:id="rId13"/>
    <p:sldId id="263" r:id="rId14"/>
    <p:sldId id="271" r:id="rId15"/>
    <p:sldId id="272" r:id="rId16"/>
    <p:sldId id="275" r:id="rId17"/>
    <p:sldId id="274" r:id="rId1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006600"/>
    <a:srgbClr val="336600"/>
    <a:srgbClr val="0099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87" d="100"/>
          <a:sy n="87" d="100"/>
        </p:scale>
        <p:origin x="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3364D-EAF9-412C-A39E-CB2164678D2A}" type="doc">
      <dgm:prSet loTypeId="urn:microsoft.com/office/officeart/2008/layout/LinedList" loCatId="list" qsTypeId="urn:microsoft.com/office/officeart/2005/8/quickstyle/simple1" qsCatId="simple" csTypeId="urn:microsoft.com/office/officeart/2005/8/colors/accent3_1" csCatId="accent3"/>
      <dgm:spPr/>
      <dgm:t>
        <a:bodyPr/>
        <a:lstStyle/>
        <a:p>
          <a:endParaRPr lang="es-CO"/>
        </a:p>
      </dgm:t>
    </dgm:pt>
    <dgm:pt modelId="{84730226-FB6C-4848-9F45-81CCC1F723AB}">
      <dgm:prSet/>
      <dgm:spPr/>
      <dgm:t>
        <a:bodyPr/>
        <a:lstStyle/>
        <a:p>
          <a:pPr rtl="0"/>
          <a:r>
            <a:rPr lang="es-CO" b="1" smtClean="0"/>
            <a:t>1. Honestidad</a:t>
          </a:r>
          <a:endParaRPr lang="es-CO"/>
        </a:p>
      </dgm:t>
    </dgm:pt>
    <dgm:pt modelId="{62726CEA-809A-409F-B555-41CBEE430F85}" type="parTrans" cxnId="{336C7D1E-893D-46B1-A3C1-559228C5B49F}">
      <dgm:prSet/>
      <dgm:spPr/>
      <dgm:t>
        <a:bodyPr/>
        <a:lstStyle/>
        <a:p>
          <a:endParaRPr lang="es-CO"/>
        </a:p>
      </dgm:t>
    </dgm:pt>
    <dgm:pt modelId="{778815CA-C52A-4ECE-BDDE-2350D294FFD6}" type="sibTrans" cxnId="{336C7D1E-893D-46B1-A3C1-559228C5B49F}">
      <dgm:prSet/>
      <dgm:spPr/>
      <dgm:t>
        <a:bodyPr/>
        <a:lstStyle/>
        <a:p>
          <a:endParaRPr lang="es-CO"/>
        </a:p>
      </dgm:t>
    </dgm:pt>
    <dgm:pt modelId="{56B17869-50AB-4E16-AA09-CC83007F806A}">
      <dgm:prSet/>
      <dgm:spPr/>
      <dgm:t>
        <a:bodyPr/>
        <a:lstStyle/>
        <a:p>
          <a:pPr rtl="0"/>
          <a:r>
            <a:rPr lang="es-CO" b="1" smtClean="0"/>
            <a:t>2. Respeto</a:t>
          </a:r>
          <a:endParaRPr lang="es-CO"/>
        </a:p>
      </dgm:t>
    </dgm:pt>
    <dgm:pt modelId="{7A10CB65-CC39-4E59-BE1E-8A7A6F927C77}" type="parTrans" cxnId="{CA9D2969-2A96-4892-A664-A4B4BDDFD774}">
      <dgm:prSet/>
      <dgm:spPr/>
      <dgm:t>
        <a:bodyPr/>
        <a:lstStyle/>
        <a:p>
          <a:endParaRPr lang="es-CO"/>
        </a:p>
      </dgm:t>
    </dgm:pt>
    <dgm:pt modelId="{9BB9E37D-58C7-435A-999F-37469455D8E1}" type="sibTrans" cxnId="{CA9D2969-2A96-4892-A664-A4B4BDDFD774}">
      <dgm:prSet/>
      <dgm:spPr/>
      <dgm:t>
        <a:bodyPr/>
        <a:lstStyle/>
        <a:p>
          <a:endParaRPr lang="es-CO"/>
        </a:p>
      </dgm:t>
    </dgm:pt>
    <dgm:pt modelId="{AE9C48A3-3743-44E6-8178-5059E0F30911}">
      <dgm:prSet/>
      <dgm:spPr/>
      <dgm:t>
        <a:bodyPr/>
        <a:lstStyle/>
        <a:p>
          <a:pPr rtl="0"/>
          <a:r>
            <a:rPr lang="es-CO" b="1" smtClean="0"/>
            <a:t>3. Solidaridad </a:t>
          </a:r>
          <a:endParaRPr lang="es-CO"/>
        </a:p>
      </dgm:t>
    </dgm:pt>
    <dgm:pt modelId="{E2A5B250-8646-4550-BD04-84FD481960FC}" type="parTrans" cxnId="{B0CE33C0-5554-41EB-B8F7-54815B56E93D}">
      <dgm:prSet/>
      <dgm:spPr/>
      <dgm:t>
        <a:bodyPr/>
        <a:lstStyle/>
        <a:p>
          <a:endParaRPr lang="es-CO"/>
        </a:p>
      </dgm:t>
    </dgm:pt>
    <dgm:pt modelId="{DF4A1B3D-BC40-4C75-B869-15D26E92FD75}" type="sibTrans" cxnId="{B0CE33C0-5554-41EB-B8F7-54815B56E93D}">
      <dgm:prSet/>
      <dgm:spPr/>
      <dgm:t>
        <a:bodyPr/>
        <a:lstStyle/>
        <a:p>
          <a:endParaRPr lang="es-CO"/>
        </a:p>
      </dgm:t>
    </dgm:pt>
    <dgm:pt modelId="{09C1E21A-1E05-49C2-92AD-E5F35B399336}">
      <dgm:prSet/>
      <dgm:spPr/>
      <dgm:t>
        <a:bodyPr/>
        <a:lstStyle/>
        <a:p>
          <a:pPr rtl="0"/>
          <a:r>
            <a:rPr lang="es-CO" b="1" smtClean="0"/>
            <a:t>4. Pertenencia</a:t>
          </a:r>
          <a:endParaRPr lang="es-CO"/>
        </a:p>
      </dgm:t>
    </dgm:pt>
    <dgm:pt modelId="{6C7B50E9-E6B6-49E3-AFE8-9B8EA6E2731A}" type="parTrans" cxnId="{5FB6460F-9DFD-415C-8195-3002CD9E3FE2}">
      <dgm:prSet/>
      <dgm:spPr/>
      <dgm:t>
        <a:bodyPr/>
        <a:lstStyle/>
        <a:p>
          <a:endParaRPr lang="es-CO"/>
        </a:p>
      </dgm:t>
    </dgm:pt>
    <dgm:pt modelId="{6F42D65E-176E-49BB-B83E-36937566EF29}" type="sibTrans" cxnId="{5FB6460F-9DFD-415C-8195-3002CD9E3FE2}">
      <dgm:prSet/>
      <dgm:spPr/>
      <dgm:t>
        <a:bodyPr/>
        <a:lstStyle/>
        <a:p>
          <a:endParaRPr lang="es-CO"/>
        </a:p>
      </dgm:t>
    </dgm:pt>
    <dgm:pt modelId="{9A6B6A68-9BBC-490D-8256-6C744F5AE7D1}">
      <dgm:prSet/>
      <dgm:spPr/>
      <dgm:t>
        <a:bodyPr/>
        <a:lstStyle/>
        <a:p>
          <a:pPr rtl="0"/>
          <a:r>
            <a:rPr lang="es-CO" b="1" smtClean="0"/>
            <a:t>5. Tolerancia</a:t>
          </a:r>
          <a:endParaRPr lang="es-CO"/>
        </a:p>
      </dgm:t>
    </dgm:pt>
    <dgm:pt modelId="{2E888C64-D438-48D5-A1E5-CE71E4F5819F}" type="parTrans" cxnId="{7E7F260F-332B-4D86-B41D-D59D60E3466D}">
      <dgm:prSet/>
      <dgm:spPr/>
      <dgm:t>
        <a:bodyPr/>
        <a:lstStyle/>
        <a:p>
          <a:endParaRPr lang="es-CO"/>
        </a:p>
      </dgm:t>
    </dgm:pt>
    <dgm:pt modelId="{47DEA496-EB02-4F22-82FF-AE02180F3C7B}" type="sibTrans" cxnId="{7E7F260F-332B-4D86-B41D-D59D60E3466D}">
      <dgm:prSet/>
      <dgm:spPr/>
      <dgm:t>
        <a:bodyPr/>
        <a:lstStyle/>
        <a:p>
          <a:endParaRPr lang="es-CO"/>
        </a:p>
      </dgm:t>
    </dgm:pt>
    <dgm:pt modelId="{B63558B5-0B4D-4859-9DF9-CB5AF868DB93}">
      <dgm:prSet/>
      <dgm:spPr/>
      <dgm:t>
        <a:bodyPr/>
        <a:lstStyle/>
        <a:p>
          <a:pPr rtl="0"/>
          <a:r>
            <a:rPr lang="es-CO" b="1" smtClean="0"/>
            <a:t>6. Imparcialidad</a:t>
          </a:r>
          <a:endParaRPr lang="es-CO"/>
        </a:p>
      </dgm:t>
    </dgm:pt>
    <dgm:pt modelId="{E84166C5-D0C9-424C-97C6-07A59DA2902A}" type="parTrans" cxnId="{C24CBD91-53FF-4175-88AA-C6EAD0EC0CB3}">
      <dgm:prSet/>
      <dgm:spPr/>
      <dgm:t>
        <a:bodyPr/>
        <a:lstStyle/>
        <a:p>
          <a:endParaRPr lang="es-CO"/>
        </a:p>
      </dgm:t>
    </dgm:pt>
    <dgm:pt modelId="{D262C023-E130-4D0C-A416-ACFDFB8B0787}" type="sibTrans" cxnId="{C24CBD91-53FF-4175-88AA-C6EAD0EC0CB3}">
      <dgm:prSet/>
      <dgm:spPr/>
      <dgm:t>
        <a:bodyPr/>
        <a:lstStyle/>
        <a:p>
          <a:endParaRPr lang="es-CO"/>
        </a:p>
      </dgm:t>
    </dgm:pt>
    <dgm:pt modelId="{8B908904-DEF9-42ED-B4AC-2764B94AEA98}">
      <dgm:prSet/>
      <dgm:spPr/>
      <dgm:t>
        <a:bodyPr/>
        <a:lstStyle/>
        <a:p>
          <a:pPr rtl="0"/>
          <a:r>
            <a:rPr lang="es-CO" b="1" smtClean="0"/>
            <a:t>7. Responsabilidad</a:t>
          </a:r>
          <a:endParaRPr lang="es-CO"/>
        </a:p>
      </dgm:t>
    </dgm:pt>
    <dgm:pt modelId="{F2ACB5D7-8701-4A52-BA3C-7E79CFFC5F03}" type="parTrans" cxnId="{70212149-3E30-4384-9E9D-B6BF4799ABFB}">
      <dgm:prSet/>
      <dgm:spPr/>
      <dgm:t>
        <a:bodyPr/>
        <a:lstStyle/>
        <a:p>
          <a:endParaRPr lang="es-CO"/>
        </a:p>
      </dgm:t>
    </dgm:pt>
    <dgm:pt modelId="{9BF31619-75EF-4580-B178-47B703DB4630}" type="sibTrans" cxnId="{70212149-3E30-4384-9E9D-B6BF4799ABFB}">
      <dgm:prSet/>
      <dgm:spPr/>
      <dgm:t>
        <a:bodyPr/>
        <a:lstStyle/>
        <a:p>
          <a:endParaRPr lang="es-CO"/>
        </a:p>
      </dgm:t>
    </dgm:pt>
    <dgm:pt modelId="{34047FA5-62AA-4D37-A7B8-95C217B5A924}">
      <dgm:prSet/>
      <dgm:spPr/>
      <dgm:t>
        <a:bodyPr/>
        <a:lstStyle/>
        <a:p>
          <a:pPr rtl="0"/>
          <a:r>
            <a:rPr lang="es-CO" b="1" smtClean="0"/>
            <a:t>8. Lealtad</a:t>
          </a:r>
          <a:endParaRPr lang="es-CO"/>
        </a:p>
      </dgm:t>
    </dgm:pt>
    <dgm:pt modelId="{536CB124-61E7-4EBE-8EEC-0DEFC9F6129B}" type="parTrans" cxnId="{C08E041B-AD89-45EA-9C60-78F23A507605}">
      <dgm:prSet/>
      <dgm:spPr/>
      <dgm:t>
        <a:bodyPr/>
        <a:lstStyle/>
        <a:p>
          <a:endParaRPr lang="es-CO"/>
        </a:p>
      </dgm:t>
    </dgm:pt>
    <dgm:pt modelId="{2D47AC7F-17D3-40A1-B315-379A43C08E3C}" type="sibTrans" cxnId="{C08E041B-AD89-45EA-9C60-78F23A507605}">
      <dgm:prSet/>
      <dgm:spPr/>
      <dgm:t>
        <a:bodyPr/>
        <a:lstStyle/>
        <a:p>
          <a:endParaRPr lang="es-CO"/>
        </a:p>
      </dgm:t>
    </dgm:pt>
    <dgm:pt modelId="{A71A0DD0-2722-4FEA-ABD3-B78A5E1CDDAF}">
      <dgm:prSet/>
      <dgm:spPr/>
      <dgm:t>
        <a:bodyPr/>
        <a:lstStyle/>
        <a:p>
          <a:pPr rtl="0"/>
          <a:r>
            <a:rPr lang="es-CO" b="1" smtClean="0"/>
            <a:t>9. Transparencia </a:t>
          </a:r>
          <a:endParaRPr lang="es-CO"/>
        </a:p>
      </dgm:t>
    </dgm:pt>
    <dgm:pt modelId="{AE0EC2BA-9D99-4383-A942-F1E5D6CF1CA4}" type="parTrans" cxnId="{D06D1BB7-9CB0-45DE-82A6-9CEBFC70021E}">
      <dgm:prSet/>
      <dgm:spPr/>
      <dgm:t>
        <a:bodyPr/>
        <a:lstStyle/>
        <a:p>
          <a:endParaRPr lang="es-CO"/>
        </a:p>
      </dgm:t>
    </dgm:pt>
    <dgm:pt modelId="{004DD064-7209-4CA7-8D9E-D178B75FECEC}" type="sibTrans" cxnId="{D06D1BB7-9CB0-45DE-82A6-9CEBFC70021E}">
      <dgm:prSet/>
      <dgm:spPr/>
      <dgm:t>
        <a:bodyPr/>
        <a:lstStyle/>
        <a:p>
          <a:endParaRPr lang="es-CO"/>
        </a:p>
      </dgm:t>
    </dgm:pt>
    <dgm:pt modelId="{A540AEC5-EA3C-4C90-88CC-A66B768944DB}" type="pres">
      <dgm:prSet presAssocID="{5493364D-EAF9-412C-A39E-CB2164678D2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DB9159AA-30AB-46E1-9EAD-23D13DAAC8CD}" type="pres">
      <dgm:prSet presAssocID="{84730226-FB6C-4848-9F45-81CCC1F723AB}" presName="thickLine" presStyleLbl="alignNode1" presStyleIdx="0" presStyleCnt="9"/>
      <dgm:spPr/>
    </dgm:pt>
    <dgm:pt modelId="{DC972DE6-305E-4DAE-9922-44014818C56B}" type="pres">
      <dgm:prSet presAssocID="{84730226-FB6C-4848-9F45-81CCC1F723AB}" presName="horz1" presStyleCnt="0"/>
      <dgm:spPr/>
    </dgm:pt>
    <dgm:pt modelId="{40A8B51F-F069-4CD4-813D-C4E59B7BFCAB}" type="pres">
      <dgm:prSet presAssocID="{84730226-FB6C-4848-9F45-81CCC1F723AB}" presName="tx1" presStyleLbl="revTx" presStyleIdx="0" presStyleCnt="9"/>
      <dgm:spPr/>
      <dgm:t>
        <a:bodyPr/>
        <a:lstStyle/>
        <a:p>
          <a:endParaRPr lang="es-CO"/>
        </a:p>
      </dgm:t>
    </dgm:pt>
    <dgm:pt modelId="{ADDB7C33-7A0E-4267-B723-2F3ABCB67150}" type="pres">
      <dgm:prSet presAssocID="{84730226-FB6C-4848-9F45-81CCC1F723AB}" presName="vert1" presStyleCnt="0"/>
      <dgm:spPr/>
    </dgm:pt>
    <dgm:pt modelId="{16748CF2-9844-4632-9542-0CC6438B29CB}" type="pres">
      <dgm:prSet presAssocID="{56B17869-50AB-4E16-AA09-CC83007F806A}" presName="thickLine" presStyleLbl="alignNode1" presStyleIdx="1" presStyleCnt="9"/>
      <dgm:spPr/>
    </dgm:pt>
    <dgm:pt modelId="{5DF294AF-BE8F-47DE-9F86-1CAA51C85455}" type="pres">
      <dgm:prSet presAssocID="{56B17869-50AB-4E16-AA09-CC83007F806A}" presName="horz1" presStyleCnt="0"/>
      <dgm:spPr/>
    </dgm:pt>
    <dgm:pt modelId="{4C61CE53-D505-4EC4-B60C-0222AEBF2D4D}" type="pres">
      <dgm:prSet presAssocID="{56B17869-50AB-4E16-AA09-CC83007F806A}" presName="tx1" presStyleLbl="revTx" presStyleIdx="1" presStyleCnt="9"/>
      <dgm:spPr/>
      <dgm:t>
        <a:bodyPr/>
        <a:lstStyle/>
        <a:p>
          <a:endParaRPr lang="es-CO"/>
        </a:p>
      </dgm:t>
    </dgm:pt>
    <dgm:pt modelId="{F495620B-BE99-45F3-BDC8-12713777D384}" type="pres">
      <dgm:prSet presAssocID="{56B17869-50AB-4E16-AA09-CC83007F806A}" presName="vert1" presStyleCnt="0"/>
      <dgm:spPr/>
    </dgm:pt>
    <dgm:pt modelId="{C7D25E89-4995-45D3-B0FA-D5D938DBC972}" type="pres">
      <dgm:prSet presAssocID="{AE9C48A3-3743-44E6-8178-5059E0F30911}" presName="thickLine" presStyleLbl="alignNode1" presStyleIdx="2" presStyleCnt="9"/>
      <dgm:spPr/>
    </dgm:pt>
    <dgm:pt modelId="{C588673F-1583-4609-B54C-AA6707EC1C5E}" type="pres">
      <dgm:prSet presAssocID="{AE9C48A3-3743-44E6-8178-5059E0F30911}" presName="horz1" presStyleCnt="0"/>
      <dgm:spPr/>
    </dgm:pt>
    <dgm:pt modelId="{71FF43F2-F460-4768-9756-F5E418D222D1}" type="pres">
      <dgm:prSet presAssocID="{AE9C48A3-3743-44E6-8178-5059E0F30911}" presName="tx1" presStyleLbl="revTx" presStyleIdx="2" presStyleCnt="9"/>
      <dgm:spPr/>
      <dgm:t>
        <a:bodyPr/>
        <a:lstStyle/>
        <a:p>
          <a:endParaRPr lang="es-CO"/>
        </a:p>
      </dgm:t>
    </dgm:pt>
    <dgm:pt modelId="{43175677-A029-4910-9EC4-B28544A2C1A2}" type="pres">
      <dgm:prSet presAssocID="{AE9C48A3-3743-44E6-8178-5059E0F30911}" presName="vert1" presStyleCnt="0"/>
      <dgm:spPr/>
    </dgm:pt>
    <dgm:pt modelId="{DB83D072-795B-497C-BD3F-F6C36697E3DB}" type="pres">
      <dgm:prSet presAssocID="{09C1E21A-1E05-49C2-92AD-E5F35B399336}" presName="thickLine" presStyleLbl="alignNode1" presStyleIdx="3" presStyleCnt="9"/>
      <dgm:spPr/>
    </dgm:pt>
    <dgm:pt modelId="{DD9F7B5C-8F23-49B6-A4AC-DEBFBEEDE912}" type="pres">
      <dgm:prSet presAssocID="{09C1E21A-1E05-49C2-92AD-E5F35B399336}" presName="horz1" presStyleCnt="0"/>
      <dgm:spPr/>
    </dgm:pt>
    <dgm:pt modelId="{66054326-EC2C-4EE6-AE0F-E2C0D9537181}" type="pres">
      <dgm:prSet presAssocID="{09C1E21A-1E05-49C2-92AD-E5F35B399336}" presName="tx1" presStyleLbl="revTx" presStyleIdx="3" presStyleCnt="9"/>
      <dgm:spPr/>
      <dgm:t>
        <a:bodyPr/>
        <a:lstStyle/>
        <a:p>
          <a:endParaRPr lang="es-CO"/>
        </a:p>
      </dgm:t>
    </dgm:pt>
    <dgm:pt modelId="{8316EE2C-7708-4760-A10F-084CF30EAF78}" type="pres">
      <dgm:prSet presAssocID="{09C1E21A-1E05-49C2-92AD-E5F35B399336}" presName="vert1" presStyleCnt="0"/>
      <dgm:spPr/>
    </dgm:pt>
    <dgm:pt modelId="{24D68D60-CBEC-4F7E-BD0D-B855E958164C}" type="pres">
      <dgm:prSet presAssocID="{9A6B6A68-9BBC-490D-8256-6C744F5AE7D1}" presName="thickLine" presStyleLbl="alignNode1" presStyleIdx="4" presStyleCnt="9"/>
      <dgm:spPr/>
    </dgm:pt>
    <dgm:pt modelId="{7E48DAFF-83A9-4210-A258-FA3F48DC6778}" type="pres">
      <dgm:prSet presAssocID="{9A6B6A68-9BBC-490D-8256-6C744F5AE7D1}" presName="horz1" presStyleCnt="0"/>
      <dgm:spPr/>
    </dgm:pt>
    <dgm:pt modelId="{B91E0D34-CBCF-4CBA-95AE-3D7E10EA0E96}" type="pres">
      <dgm:prSet presAssocID="{9A6B6A68-9BBC-490D-8256-6C744F5AE7D1}" presName="tx1" presStyleLbl="revTx" presStyleIdx="4" presStyleCnt="9"/>
      <dgm:spPr/>
      <dgm:t>
        <a:bodyPr/>
        <a:lstStyle/>
        <a:p>
          <a:endParaRPr lang="es-CO"/>
        </a:p>
      </dgm:t>
    </dgm:pt>
    <dgm:pt modelId="{DD1F97CE-05D8-4CD6-96D8-D554EDDF76C2}" type="pres">
      <dgm:prSet presAssocID="{9A6B6A68-9BBC-490D-8256-6C744F5AE7D1}" presName="vert1" presStyleCnt="0"/>
      <dgm:spPr/>
    </dgm:pt>
    <dgm:pt modelId="{5EAC1FB3-F489-466A-935F-42C131CAA7D8}" type="pres">
      <dgm:prSet presAssocID="{B63558B5-0B4D-4859-9DF9-CB5AF868DB93}" presName="thickLine" presStyleLbl="alignNode1" presStyleIdx="5" presStyleCnt="9"/>
      <dgm:spPr/>
    </dgm:pt>
    <dgm:pt modelId="{6D26EBDC-A491-4F30-953E-FA027EA1A314}" type="pres">
      <dgm:prSet presAssocID="{B63558B5-0B4D-4859-9DF9-CB5AF868DB93}" presName="horz1" presStyleCnt="0"/>
      <dgm:spPr/>
    </dgm:pt>
    <dgm:pt modelId="{ECCD489A-05FC-42FD-A30B-E7A19DC8D141}" type="pres">
      <dgm:prSet presAssocID="{B63558B5-0B4D-4859-9DF9-CB5AF868DB93}" presName="tx1" presStyleLbl="revTx" presStyleIdx="5" presStyleCnt="9"/>
      <dgm:spPr/>
      <dgm:t>
        <a:bodyPr/>
        <a:lstStyle/>
        <a:p>
          <a:endParaRPr lang="es-CO"/>
        </a:p>
      </dgm:t>
    </dgm:pt>
    <dgm:pt modelId="{737F367F-433C-4E7A-92E3-5D31237AB29B}" type="pres">
      <dgm:prSet presAssocID="{B63558B5-0B4D-4859-9DF9-CB5AF868DB93}" presName="vert1" presStyleCnt="0"/>
      <dgm:spPr/>
    </dgm:pt>
    <dgm:pt modelId="{34C913A2-9794-4C6E-9035-9D521D27C33D}" type="pres">
      <dgm:prSet presAssocID="{8B908904-DEF9-42ED-B4AC-2764B94AEA98}" presName="thickLine" presStyleLbl="alignNode1" presStyleIdx="6" presStyleCnt="9"/>
      <dgm:spPr/>
    </dgm:pt>
    <dgm:pt modelId="{199A6579-A4C1-4DB1-BC36-51D49E4DF03B}" type="pres">
      <dgm:prSet presAssocID="{8B908904-DEF9-42ED-B4AC-2764B94AEA98}" presName="horz1" presStyleCnt="0"/>
      <dgm:spPr/>
    </dgm:pt>
    <dgm:pt modelId="{38D65747-EC58-4D6D-954C-B6E15CEE2F9D}" type="pres">
      <dgm:prSet presAssocID="{8B908904-DEF9-42ED-B4AC-2764B94AEA98}" presName="tx1" presStyleLbl="revTx" presStyleIdx="6" presStyleCnt="9"/>
      <dgm:spPr/>
      <dgm:t>
        <a:bodyPr/>
        <a:lstStyle/>
        <a:p>
          <a:endParaRPr lang="es-CO"/>
        </a:p>
      </dgm:t>
    </dgm:pt>
    <dgm:pt modelId="{DA002808-6C46-42E7-BF2A-8481ABFF5083}" type="pres">
      <dgm:prSet presAssocID="{8B908904-DEF9-42ED-B4AC-2764B94AEA98}" presName="vert1" presStyleCnt="0"/>
      <dgm:spPr/>
    </dgm:pt>
    <dgm:pt modelId="{92C7B1A8-651D-4DDD-9EEE-0705A0267293}" type="pres">
      <dgm:prSet presAssocID="{34047FA5-62AA-4D37-A7B8-95C217B5A924}" presName="thickLine" presStyleLbl="alignNode1" presStyleIdx="7" presStyleCnt="9"/>
      <dgm:spPr/>
    </dgm:pt>
    <dgm:pt modelId="{575089D8-FACE-41E7-8714-9CFB8D43D788}" type="pres">
      <dgm:prSet presAssocID="{34047FA5-62AA-4D37-A7B8-95C217B5A924}" presName="horz1" presStyleCnt="0"/>
      <dgm:spPr/>
    </dgm:pt>
    <dgm:pt modelId="{0059A206-00C0-467B-B9AF-7B8076450EE1}" type="pres">
      <dgm:prSet presAssocID="{34047FA5-62AA-4D37-A7B8-95C217B5A924}" presName="tx1" presStyleLbl="revTx" presStyleIdx="7" presStyleCnt="9"/>
      <dgm:spPr/>
      <dgm:t>
        <a:bodyPr/>
        <a:lstStyle/>
        <a:p>
          <a:endParaRPr lang="es-CO"/>
        </a:p>
      </dgm:t>
    </dgm:pt>
    <dgm:pt modelId="{9747D0C0-DEEA-4C8E-A6EC-19D78174E7DE}" type="pres">
      <dgm:prSet presAssocID="{34047FA5-62AA-4D37-A7B8-95C217B5A924}" presName="vert1" presStyleCnt="0"/>
      <dgm:spPr/>
    </dgm:pt>
    <dgm:pt modelId="{674A0A64-A6E0-4E84-8ADD-1C0268FFE3F8}" type="pres">
      <dgm:prSet presAssocID="{A71A0DD0-2722-4FEA-ABD3-B78A5E1CDDAF}" presName="thickLine" presStyleLbl="alignNode1" presStyleIdx="8" presStyleCnt="9"/>
      <dgm:spPr/>
    </dgm:pt>
    <dgm:pt modelId="{7D699E2B-85DF-4D7B-8C27-03094A4ADCE2}" type="pres">
      <dgm:prSet presAssocID="{A71A0DD0-2722-4FEA-ABD3-B78A5E1CDDAF}" presName="horz1" presStyleCnt="0"/>
      <dgm:spPr/>
    </dgm:pt>
    <dgm:pt modelId="{29921821-5FB4-46D5-8EBB-661E7B08A31C}" type="pres">
      <dgm:prSet presAssocID="{A71A0DD0-2722-4FEA-ABD3-B78A5E1CDDAF}" presName="tx1" presStyleLbl="revTx" presStyleIdx="8" presStyleCnt="9"/>
      <dgm:spPr/>
      <dgm:t>
        <a:bodyPr/>
        <a:lstStyle/>
        <a:p>
          <a:endParaRPr lang="es-CO"/>
        </a:p>
      </dgm:t>
    </dgm:pt>
    <dgm:pt modelId="{1A2C83DB-307C-4ACE-A216-AD48D52B586B}" type="pres">
      <dgm:prSet presAssocID="{A71A0DD0-2722-4FEA-ABD3-B78A5E1CDDAF}" presName="vert1" presStyleCnt="0"/>
      <dgm:spPr/>
    </dgm:pt>
  </dgm:ptLst>
  <dgm:cxnLst>
    <dgm:cxn modelId="{B0CE33C0-5554-41EB-B8F7-54815B56E93D}" srcId="{5493364D-EAF9-412C-A39E-CB2164678D2A}" destId="{AE9C48A3-3743-44E6-8178-5059E0F30911}" srcOrd="2" destOrd="0" parTransId="{E2A5B250-8646-4550-BD04-84FD481960FC}" sibTransId="{DF4A1B3D-BC40-4C75-B869-15D26E92FD75}"/>
    <dgm:cxn modelId="{03B0CF82-B2A8-4A98-B57B-DF4BF60401D4}" type="presOf" srcId="{56B17869-50AB-4E16-AA09-CC83007F806A}" destId="{4C61CE53-D505-4EC4-B60C-0222AEBF2D4D}" srcOrd="0" destOrd="0" presId="urn:microsoft.com/office/officeart/2008/layout/LinedList"/>
    <dgm:cxn modelId="{1DFFA3D0-0980-44B7-BA89-D4422AE0172E}" type="presOf" srcId="{84730226-FB6C-4848-9F45-81CCC1F723AB}" destId="{40A8B51F-F069-4CD4-813D-C4E59B7BFCAB}" srcOrd="0" destOrd="0" presId="urn:microsoft.com/office/officeart/2008/layout/LinedList"/>
    <dgm:cxn modelId="{19642F8E-15B6-4765-9746-CF10014A2BBA}" type="presOf" srcId="{A71A0DD0-2722-4FEA-ABD3-B78A5E1CDDAF}" destId="{29921821-5FB4-46D5-8EBB-661E7B08A31C}" srcOrd="0" destOrd="0" presId="urn:microsoft.com/office/officeart/2008/layout/LinedList"/>
    <dgm:cxn modelId="{0BF9AB05-5A85-432A-9E9E-8D8890733BC8}" type="presOf" srcId="{8B908904-DEF9-42ED-B4AC-2764B94AEA98}" destId="{38D65747-EC58-4D6D-954C-B6E15CEE2F9D}" srcOrd="0" destOrd="0" presId="urn:microsoft.com/office/officeart/2008/layout/LinedList"/>
    <dgm:cxn modelId="{DAE59436-F720-4629-A5B2-6B9BCC70F931}" type="presOf" srcId="{9A6B6A68-9BBC-490D-8256-6C744F5AE7D1}" destId="{B91E0D34-CBCF-4CBA-95AE-3D7E10EA0E96}" srcOrd="0" destOrd="0" presId="urn:microsoft.com/office/officeart/2008/layout/LinedList"/>
    <dgm:cxn modelId="{C24CBD91-53FF-4175-88AA-C6EAD0EC0CB3}" srcId="{5493364D-EAF9-412C-A39E-CB2164678D2A}" destId="{B63558B5-0B4D-4859-9DF9-CB5AF868DB93}" srcOrd="5" destOrd="0" parTransId="{E84166C5-D0C9-424C-97C6-07A59DA2902A}" sibTransId="{D262C023-E130-4D0C-A416-ACFDFB8B0787}"/>
    <dgm:cxn modelId="{6110FEB5-DFB9-4B5B-A4B1-0436B7565567}" type="presOf" srcId="{B63558B5-0B4D-4859-9DF9-CB5AF868DB93}" destId="{ECCD489A-05FC-42FD-A30B-E7A19DC8D141}" srcOrd="0" destOrd="0" presId="urn:microsoft.com/office/officeart/2008/layout/LinedList"/>
    <dgm:cxn modelId="{D014554B-D53E-441E-A0DD-5D0011347FEB}" type="presOf" srcId="{5493364D-EAF9-412C-A39E-CB2164678D2A}" destId="{A540AEC5-EA3C-4C90-88CC-A66B768944DB}" srcOrd="0" destOrd="0" presId="urn:microsoft.com/office/officeart/2008/layout/LinedList"/>
    <dgm:cxn modelId="{336C7D1E-893D-46B1-A3C1-559228C5B49F}" srcId="{5493364D-EAF9-412C-A39E-CB2164678D2A}" destId="{84730226-FB6C-4848-9F45-81CCC1F723AB}" srcOrd="0" destOrd="0" parTransId="{62726CEA-809A-409F-B555-41CBEE430F85}" sibTransId="{778815CA-C52A-4ECE-BDDE-2350D294FFD6}"/>
    <dgm:cxn modelId="{D06D1BB7-9CB0-45DE-82A6-9CEBFC70021E}" srcId="{5493364D-EAF9-412C-A39E-CB2164678D2A}" destId="{A71A0DD0-2722-4FEA-ABD3-B78A5E1CDDAF}" srcOrd="8" destOrd="0" parTransId="{AE0EC2BA-9D99-4383-A942-F1E5D6CF1CA4}" sibTransId="{004DD064-7209-4CA7-8D9E-D178B75FECEC}"/>
    <dgm:cxn modelId="{7E7F260F-332B-4D86-B41D-D59D60E3466D}" srcId="{5493364D-EAF9-412C-A39E-CB2164678D2A}" destId="{9A6B6A68-9BBC-490D-8256-6C744F5AE7D1}" srcOrd="4" destOrd="0" parTransId="{2E888C64-D438-48D5-A1E5-CE71E4F5819F}" sibTransId="{47DEA496-EB02-4F22-82FF-AE02180F3C7B}"/>
    <dgm:cxn modelId="{65496BE4-96A4-4A15-89F9-E81602421D50}" type="presOf" srcId="{34047FA5-62AA-4D37-A7B8-95C217B5A924}" destId="{0059A206-00C0-467B-B9AF-7B8076450EE1}" srcOrd="0" destOrd="0" presId="urn:microsoft.com/office/officeart/2008/layout/LinedList"/>
    <dgm:cxn modelId="{DBCFF2F1-69E9-4EA5-9C11-44E83A97C814}" type="presOf" srcId="{09C1E21A-1E05-49C2-92AD-E5F35B399336}" destId="{66054326-EC2C-4EE6-AE0F-E2C0D9537181}" srcOrd="0" destOrd="0" presId="urn:microsoft.com/office/officeart/2008/layout/LinedList"/>
    <dgm:cxn modelId="{C08E041B-AD89-45EA-9C60-78F23A507605}" srcId="{5493364D-EAF9-412C-A39E-CB2164678D2A}" destId="{34047FA5-62AA-4D37-A7B8-95C217B5A924}" srcOrd="7" destOrd="0" parTransId="{536CB124-61E7-4EBE-8EEC-0DEFC9F6129B}" sibTransId="{2D47AC7F-17D3-40A1-B315-379A43C08E3C}"/>
    <dgm:cxn modelId="{5FB6460F-9DFD-415C-8195-3002CD9E3FE2}" srcId="{5493364D-EAF9-412C-A39E-CB2164678D2A}" destId="{09C1E21A-1E05-49C2-92AD-E5F35B399336}" srcOrd="3" destOrd="0" parTransId="{6C7B50E9-E6B6-49E3-AFE8-9B8EA6E2731A}" sibTransId="{6F42D65E-176E-49BB-B83E-36937566EF29}"/>
    <dgm:cxn modelId="{70212149-3E30-4384-9E9D-B6BF4799ABFB}" srcId="{5493364D-EAF9-412C-A39E-CB2164678D2A}" destId="{8B908904-DEF9-42ED-B4AC-2764B94AEA98}" srcOrd="6" destOrd="0" parTransId="{F2ACB5D7-8701-4A52-BA3C-7E79CFFC5F03}" sibTransId="{9BF31619-75EF-4580-B178-47B703DB4630}"/>
    <dgm:cxn modelId="{AB2C0AED-69DA-4A05-A595-50531E548031}" type="presOf" srcId="{AE9C48A3-3743-44E6-8178-5059E0F30911}" destId="{71FF43F2-F460-4768-9756-F5E418D222D1}" srcOrd="0" destOrd="0" presId="urn:microsoft.com/office/officeart/2008/layout/LinedList"/>
    <dgm:cxn modelId="{CA9D2969-2A96-4892-A664-A4B4BDDFD774}" srcId="{5493364D-EAF9-412C-A39E-CB2164678D2A}" destId="{56B17869-50AB-4E16-AA09-CC83007F806A}" srcOrd="1" destOrd="0" parTransId="{7A10CB65-CC39-4E59-BE1E-8A7A6F927C77}" sibTransId="{9BB9E37D-58C7-435A-999F-37469455D8E1}"/>
    <dgm:cxn modelId="{574AC109-B29C-4C25-85E5-51AC8154E454}" type="presParOf" srcId="{A540AEC5-EA3C-4C90-88CC-A66B768944DB}" destId="{DB9159AA-30AB-46E1-9EAD-23D13DAAC8CD}" srcOrd="0" destOrd="0" presId="urn:microsoft.com/office/officeart/2008/layout/LinedList"/>
    <dgm:cxn modelId="{947BF8DA-56E3-4CC1-AA74-453F47B0EA5A}" type="presParOf" srcId="{A540AEC5-EA3C-4C90-88CC-A66B768944DB}" destId="{DC972DE6-305E-4DAE-9922-44014818C56B}" srcOrd="1" destOrd="0" presId="urn:microsoft.com/office/officeart/2008/layout/LinedList"/>
    <dgm:cxn modelId="{73376CE1-B29B-47EC-89CA-1AD4E980CE2F}" type="presParOf" srcId="{DC972DE6-305E-4DAE-9922-44014818C56B}" destId="{40A8B51F-F069-4CD4-813D-C4E59B7BFCAB}" srcOrd="0" destOrd="0" presId="urn:microsoft.com/office/officeart/2008/layout/LinedList"/>
    <dgm:cxn modelId="{C9EDC821-16BD-429B-AD77-7440018B5ADA}" type="presParOf" srcId="{DC972DE6-305E-4DAE-9922-44014818C56B}" destId="{ADDB7C33-7A0E-4267-B723-2F3ABCB67150}" srcOrd="1" destOrd="0" presId="urn:microsoft.com/office/officeart/2008/layout/LinedList"/>
    <dgm:cxn modelId="{7840DE0B-068F-4BD9-A98D-D1A60481FA95}" type="presParOf" srcId="{A540AEC5-EA3C-4C90-88CC-A66B768944DB}" destId="{16748CF2-9844-4632-9542-0CC6438B29CB}" srcOrd="2" destOrd="0" presId="urn:microsoft.com/office/officeart/2008/layout/LinedList"/>
    <dgm:cxn modelId="{6E8F7D52-FED8-49BC-821D-7FDF9D9C03C9}" type="presParOf" srcId="{A540AEC5-EA3C-4C90-88CC-A66B768944DB}" destId="{5DF294AF-BE8F-47DE-9F86-1CAA51C85455}" srcOrd="3" destOrd="0" presId="urn:microsoft.com/office/officeart/2008/layout/LinedList"/>
    <dgm:cxn modelId="{487C6312-CBFA-4D7D-8098-9A3A7C913E52}" type="presParOf" srcId="{5DF294AF-BE8F-47DE-9F86-1CAA51C85455}" destId="{4C61CE53-D505-4EC4-B60C-0222AEBF2D4D}" srcOrd="0" destOrd="0" presId="urn:microsoft.com/office/officeart/2008/layout/LinedList"/>
    <dgm:cxn modelId="{963055AE-1543-44E2-814A-DE294879CB4A}" type="presParOf" srcId="{5DF294AF-BE8F-47DE-9F86-1CAA51C85455}" destId="{F495620B-BE99-45F3-BDC8-12713777D384}" srcOrd="1" destOrd="0" presId="urn:microsoft.com/office/officeart/2008/layout/LinedList"/>
    <dgm:cxn modelId="{8F3F1DEB-32AA-412E-9655-FE379780C742}" type="presParOf" srcId="{A540AEC5-EA3C-4C90-88CC-A66B768944DB}" destId="{C7D25E89-4995-45D3-B0FA-D5D938DBC972}" srcOrd="4" destOrd="0" presId="urn:microsoft.com/office/officeart/2008/layout/LinedList"/>
    <dgm:cxn modelId="{08E33351-B8A6-4545-B1A4-1E59AD929463}" type="presParOf" srcId="{A540AEC5-EA3C-4C90-88CC-A66B768944DB}" destId="{C588673F-1583-4609-B54C-AA6707EC1C5E}" srcOrd="5" destOrd="0" presId="urn:microsoft.com/office/officeart/2008/layout/LinedList"/>
    <dgm:cxn modelId="{A659DDC7-81D7-4EA6-B78B-010BE8A3793A}" type="presParOf" srcId="{C588673F-1583-4609-B54C-AA6707EC1C5E}" destId="{71FF43F2-F460-4768-9756-F5E418D222D1}" srcOrd="0" destOrd="0" presId="urn:microsoft.com/office/officeart/2008/layout/LinedList"/>
    <dgm:cxn modelId="{3FD1B7F3-AC12-4237-A9C9-DA01F5830011}" type="presParOf" srcId="{C588673F-1583-4609-B54C-AA6707EC1C5E}" destId="{43175677-A029-4910-9EC4-B28544A2C1A2}" srcOrd="1" destOrd="0" presId="urn:microsoft.com/office/officeart/2008/layout/LinedList"/>
    <dgm:cxn modelId="{61F68830-78A6-4F77-8231-0FAC71982048}" type="presParOf" srcId="{A540AEC5-EA3C-4C90-88CC-A66B768944DB}" destId="{DB83D072-795B-497C-BD3F-F6C36697E3DB}" srcOrd="6" destOrd="0" presId="urn:microsoft.com/office/officeart/2008/layout/LinedList"/>
    <dgm:cxn modelId="{E1E8AECA-ECBC-499C-87B8-C8D81C37BFD9}" type="presParOf" srcId="{A540AEC5-EA3C-4C90-88CC-A66B768944DB}" destId="{DD9F7B5C-8F23-49B6-A4AC-DEBFBEEDE912}" srcOrd="7" destOrd="0" presId="urn:microsoft.com/office/officeart/2008/layout/LinedList"/>
    <dgm:cxn modelId="{3504904A-5423-4E8A-9625-50E6D8DDF453}" type="presParOf" srcId="{DD9F7B5C-8F23-49B6-A4AC-DEBFBEEDE912}" destId="{66054326-EC2C-4EE6-AE0F-E2C0D9537181}" srcOrd="0" destOrd="0" presId="urn:microsoft.com/office/officeart/2008/layout/LinedList"/>
    <dgm:cxn modelId="{9AC9F6BF-5257-48AB-B57C-9159E115B4F0}" type="presParOf" srcId="{DD9F7B5C-8F23-49B6-A4AC-DEBFBEEDE912}" destId="{8316EE2C-7708-4760-A10F-084CF30EAF78}" srcOrd="1" destOrd="0" presId="urn:microsoft.com/office/officeart/2008/layout/LinedList"/>
    <dgm:cxn modelId="{7B86A3F9-D215-4A28-9E54-3322DBE2CA38}" type="presParOf" srcId="{A540AEC5-EA3C-4C90-88CC-A66B768944DB}" destId="{24D68D60-CBEC-4F7E-BD0D-B855E958164C}" srcOrd="8" destOrd="0" presId="urn:microsoft.com/office/officeart/2008/layout/LinedList"/>
    <dgm:cxn modelId="{7171F7A1-7A3B-4B82-8894-54FA01E853DB}" type="presParOf" srcId="{A540AEC5-EA3C-4C90-88CC-A66B768944DB}" destId="{7E48DAFF-83A9-4210-A258-FA3F48DC6778}" srcOrd="9" destOrd="0" presId="urn:microsoft.com/office/officeart/2008/layout/LinedList"/>
    <dgm:cxn modelId="{DE3DB4C5-3ADE-412F-A5DA-0B4DD86D6D95}" type="presParOf" srcId="{7E48DAFF-83A9-4210-A258-FA3F48DC6778}" destId="{B91E0D34-CBCF-4CBA-95AE-3D7E10EA0E96}" srcOrd="0" destOrd="0" presId="urn:microsoft.com/office/officeart/2008/layout/LinedList"/>
    <dgm:cxn modelId="{DFF3349F-FFF7-4EDB-9E1B-B29518C6F338}" type="presParOf" srcId="{7E48DAFF-83A9-4210-A258-FA3F48DC6778}" destId="{DD1F97CE-05D8-4CD6-96D8-D554EDDF76C2}" srcOrd="1" destOrd="0" presId="urn:microsoft.com/office/officeart/2008/layout/LinedList"/>
    <dgm:cxn modelId="{D394FC66-BC72-45BF-A459-7033E3011BE0}" type="presParOf" srcId="{A540AEC5-EA3C-4C90-88CC-A66B768944DB}" destId="{5EAC1FB3-F489-466A-935F-42C131CAA7D8}" srcOrd="10" destOrd="0" presId="urn:microsoft.com/office/officeart/2008/layout/LinedList"/>
    <dgm:cxn modelId="{6B59008E-421C-4F19-A8F0-F51A3A1F23B0}" type="presParOf" srcId="{A540AEC5-EA3C-4C90-88CC-A66B768944DB}" destId="{6D26EBDC-A491-4F30-953E-FA027EA1A314}" srcOrd="11" destOrd="0" presId="urn:microsoft.com/office/officeart/2008/layout/LinedList"/>
    <dgm:cxn modelId="{7B515253-5684-4ED9-B6F4-55AC4BB6AB99}" type="presParOf" srcId="{6D26EBDC-A491-4F30-953E-FA027EA1A314}" destId="{ECCD489A-05FC-42FD-A30B-E7A19DC8D141}" srcOrd="0" destOrd="0" presId="urn:microsoft.com/office/officeart/2008/layout/LinedList"/>
    <dgm:cxn modelId="{BEA65961-CF55-4C2F-8180-EE057C56EE48}" type="presParOf" srcId="{6D26EBDC-A491-4F30-953E-FA027EA1A314}" destId="{737F367F-433C-4E7A-92E3-5D31237AB29B}" srcOrd="1" destOrd="0" presId="urn:microsoft.com/office/officeart/2008/layout/LinedList"/>
    <dgm:cxn modelId="{AF2EF2A7-253F-4D3F-AB39-0FABBC6F7AF7}" type="presParOf" srcId="{A540AEC5-EA3C-4C90-88CC-A66B768944DB}" destId="{34C913A2-9794-4C6E-9035-9D521D27C33D}" srcOrd="12" destOrd="0" presId="urn:microsoft.com/office/officeart/2008/layout/LinedList"/>
    <dgm:cxn modelId="{303D1DD3-9E32-470D-A658-459357ECB48F}" type="presParOf" srcId="{A540AEC5-EA3C-4C90-88CC-A66B768944DB}" destId="{199A6579-A4C1-4DB1-BC36-51D49E4DF03B}" srcOrd="13" destOrd="0" presId="urn:microsoft.com/office/officeart/2008/layout/LinedList"/>
    <dgm:cxn modelId="{227DF281-09E4-4195-BB3C-3F365651894B}" type="presParOf" srcId="{199A6579-A4C1-4DB1-BC36-51D49E4DF03B}" destId="{38D65747-EC58-4D6D-954C-B6E15CEE2F9D}" srcOrd="0" destOrd="0" presId="urn:microsoft.com/office/officeart/2008/layout/LinedList"/>
    <dgm:cxn modelId="{455259C0-4BBC-4A27-B99E-C3B174AEC024}" type="presParOf" srcId="{199A6579-A4C1-4DB1-BC36-51D49E4DF03B}" destId="{DA002808-6C46-42E7-BF2A-8481ABFF5083}" srcOrd="1" destOrd="0" presId="urn:microsoft.com/office/officeart/2008/layout/LinedList"/>
    <dgm:cxn modelId="{CF737559-9673-4566-8F5A-D8854043C05E}" type="presParOf" srcId="{A540AEC5-EA3C-4C90-88CC-A66B768944DB}" destId="{92C7B1A8-651D-4DDD-9EEE-0705A0267293}" srcOrd="14" destOrd="0" presId="urn:microsoft.com/office/officeart/2008/layout/LinedList"/>
    <dgm:cxn modelId="{9A6E8A33-40E0-4685-9698-5896A256D1A4}" type="presParOf" srcId="{A540AEC5-EA3C-4C90-88CC-A66B768944DB}" destId="{575089D8-FACE-41E7-8714-9CFB8D43D788}" srcOrd="15" destOrd="0" presId="urn:microsoft.com/office/officeart/2008/layout/LinedList"/>
    <dgm:cxn modelId="{D30C704A-358F-46FE-90AB-388C99ABB235}" type="presParOf" srcId="{575089D8-FACE-41E7-8714-9CFB8D43D788}" destId="{0059A206-00C0-467B-B9AF-7B8076450EE1}" srcOrd="0" destOrd="0" presId="urn:microsoft.com/office/officeart/2008/layout/LinedList"/>
    <dgm:cxn modelId="{924D6E2F-1D2B-4879-ADC6-BAD3036107E1}" type="presParOf" srcId="{575089D8-FACE-41E7-8714-9CFB8D43D788}" destId="{9747D0C0-DEEA-4C8E-A6EC-19D78174E7DE}" srcOrd="1" destOrd="0" presId="urn:microsoft.com/office/officeart/2008/layout/LinedList"/>
    <dgm:cxn modelId="{23EBAD82-AC21-4493-AB4B-B07496B786B6}" type="presParOf" srcId="{A540AEC5-EA3C-4C90-88CC-A66B768944DB}" destId="{674A0A64-A6E0-4E84-8ADD-1C0268FFE3F8}" srcOrd="16" destOrd="0" presId="urn:microsoft.com/office/officeart/2008/layout/LinedList"/>
    <dgm:cxn modelId="{A0EEDB4F-7B92-4E05-8F51-CD0504020ADA}" type="presParOf" srcId="{A540AEC5-EA3C-4C90-88CC-A66B768944DB}" destId="{7D699E2B-85DF-4D7B-8C27-03094A4ADCE2}" srcOrd="17" destOrd="0" presId="urn:microsoft.com/office/officeart/2008/layout/LinedList"/>
    <dgm:cxn modelId="{70A09099-AB7A-4DB7-8E1D-E05EE64380D1}" type="presParOf" srcId="{7D699E2B-85DF-4D7B-8C27-03094A4ADCE2}" destId="{29921821-5FB4-46D5-8EBB-661E7B08A31C}" srcOrd="0" destOrd="0" presId="urn:microsoft.com/office/officeart/2008/layout/LinedList"/>
    <dgm:cxn modelId="{A507132C-335C-455D-AF33-C2EA211D7F2E}" type="presParOf" srcId="{7D699E2B-85DF-4D7B-8C27-03094A4ADCE2}" destId="{1A2C83DB-307C-4ACE-A216-AD48D52B58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r>
            <a:rPr lang="es-CO" sz="2000" b="1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8.Fortalecimiento Institucional</a:t>
          </a:r>
          <a:endParaRPr lang="es-CO" sz="2000" dirty="0"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8.1  Revisión y ajuste a las tasas por uso del agua, sobretasa 	ambiental predial, movilización forestal, etc.</a:t>
          </a:r>
          <a:endParaRPr lang="es-CO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0145E2CD-156C-4312-949B-2DEC3E154A58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8.2  Fortalecimiento del banco de proyectos ambientales 	de la institución. </a:t>
          </a:r>
          <a:endParaRPr lang="es-CO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551119A-3C9D-4AEE-A899-EC73B6018E18}" type="parTrans" cxnId="{B83EE0F8-8231-4755-A676-8426EAB948EA}">
      <dgm:prSet/>
      <dgm:spPr/>
      <dgm:t>
        <a:bodyPr/>
        <a:lstStyle/>
        <a:p>
          <a:endParaRPr lang="es-CO"/>
        </a:p>
      </dgm:t>
    </dgm:pt>
    <dgm:pt modelId="{D188F7DD-31BD-4A4B-8A8A-7643AE16EDE6}" type="sibTrans" cxnId="{B83EE0F8-8231-4755-A676-8426EAB948EA}">
      <dgm:prSet/>
      <dgm:spPr/>
      <dgm:t>
        <a:bodyPr/>
        <a:lstStyle/>
        <a:p>
          <a:endParaRPr lang="es-CO"/>
        </a:p>
      </dgm:t>
    </dgm:pt>
    <dgm:pt modelId="{9A7AD91E-04B1-4A23-A146-7F060B45153B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8.3 Gestión de recursos mediante proyectos en el orden 	nacional e internacional</a:t>
          </a:r>
          <a:endParaRPr lang="es-CO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14E56EE-5C5E-4B9E-BC41-A620C0BE3B2D}" type="parTrans" cxnId="{D22F341D-756D-4069-A12C-E3713A0C09E5}">
      <dgm:prSet/>
      <dgm:spPr/>
      <dgm:t>
        <a:bodyPr/>
        <a:lstStyle/>
        <a:p>
          <a:endParaRPr lang="es-CO"/>
        </a:p>
      </dgm:t>
    </dgm:pt>
    <dgm:pt modelId="{390BC638-E4B4-4161-8E5C-DE1DCD64D9D1}" type="sibTrans" cxnId="{D22F341D-756D-4069-A12C-E3713A0C09E5}">
      <dgm:prSet/>
      <dgm:spPr/>
      <dgm:t>
        <a:bodyPr/>
        <a:lstStyle/>
        <a:p>
          <a:endParaRPr lang="es-CO"/>
        </a:p>
      </dgm:t>
    </dgm:pt>
    <dgm:pt modelId="{633AD954-FA0E-475F-B60A-1EC241C0750F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8.4  Gestión para la ampliación de la planta de personal de la  	institución</a:t>
          </a:r>
          <a:endParaRPr lang="es-CO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59A5C35-6E0D-4995-97AC-D725DB092A8E}" type="parTrans" cxnId="{831DED6A-4CD3-49EF-97C3-8E5A4B379E76}">
      <dgm:prSet/>
      <dgm:spPr/>
      <dgm:t>
        <a:bodyPr/>
        <a:lstStyle/>
        <a:p>
          <a:endParaRPr lang="es-CO"/>
        </a:p>
      </dgm:t>
    </dgm:pt>
    <dgm:pt modelId="{765FBA81-2915-46EC-B1AE-CA1E16ACBC2B}" type="sibTrans" cxnId="{831DED6A-4CD3-49EF-97C3-8E5A4B379E76}">
      <dgm:prSet/>
      <dgm:spPr/>
      <dgm:t>
        <a:bodyPr/>
        <a:lstStyle/>
        <a:p>
          <a:endParaRPr lang="es-CO"/>
        </a:p>
      </dgm:t>
    </dgm:pt>
    <dgm:pt modelId="{6106118A-CC5A-437F-AA7F-57128D551C20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8.5 Concertación con los municipios y Min/Hacienda para 	mejorar las transferencias   de la sobretasa ambiental 	del impuesto predial</a:t>
          </a:r>
          <a:endParaRPr lang="es-CO" b="1" dirty="0">
            <a:solidFill>
              <a:srgbClr val="002060"/>
            </a:solidFill>
          </a:endParaRPr>
        </a:p>
      </dgm:t>
    </dgm:pt>
    <dgm:pt modelId="{73736FBA-39E5-4DFB-BBD2-FB3C992702F7}" type="parTrans" cxnId="{AF78174D-AD0E-49B1-8F98-2555FE983D89}">
      <dgm:prSet/>
      <dgm:spPr/>
      <dgm:t>
        <a:bodyPr/>
        <a:lstStyle/>
        <a:p>
          <a:endParaRPr lang="es-CO"/>
        </a:p>
      </dgm:t>
    </dgm:pt>
    <dgm:pt modelId="{636413BD-E3AA-446C-9ADD-187754121C6A}" type="sibTrans" cxnId="{AF78174D-AD0E-49B1-8F98-2555FE983D89}">
      <dgm:prSet/>
      <dgm:spPr/>
      <dgm:t>
        <a:bodyPr/>
        <a:lstStyle/>
        <a:p>
          <a:endParaRPr lang="es-CO"/>
        </a:p>
      </dgm:t>
    </dgm:pt>
    <dgm:pt modelId="{88CB1DFE-6FBF-40B8-9618-FF626EF096B9}">
      <dgm:prSet/>
      <dgm:spPr/>
      <dgm:t>
        <a:bodyPr/>
        <a:lstStyle/>
        <a:p>
          <a:r>
            <a:rPr lang="es-CO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Creación y estructuración de la Subdirección de ETNIAS ó en su defecto, La  Oficina de Coordinación  de los mismos.*</a:t>
          </a:r>
          <a:endParaRPr lang="es-CO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34699641-EF31-4B50-9D3C-CFBE3503B346}" type="parTrans" cxnId="{CAD09238-734E-4CD3-828C-A14418099966}">
      <dgm:prSet/>
      <dgm:spPr/>
      <dgm:t>
        <a:bodyPr/>
        <a:lstStyle/>
        <a:p>
          <a:endParaRPr lang="es-AR"/>
        </a:p>
      </dgm:t>
    </dgm:pt>
    <dgm:pt modelId="{1A7C8883-8563-477E-B342-147566898B4E}" type="sibTrans" cxnId="{CAD09238-734E-4CD3-828C-A14418099966}">
      <dgm:prSet/>
      <dgm:spPr/>
      <dgm:t>
        <a:bodyPr/>
        <a:lstStyle/>
        <a:p>
          <a:endParaRPr lang="es-AR"/>
        </a:p>
      </dgm:t>
    </dgm:pt>
    <dgm:pt modelId="{A1260B05-A110-4892-9659-3E199C8E82DD}">
      <dgm:prSet/>
      <dgm:spPr/>
      <dgm:t>
        <a:bodyPr/>
        <a:lstStyle/>
        <a:p>
          <a:r>
            <a:rPr lang="es-CO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Alianzas Estratégicas para el entorno local, regional, nacional e internacional*</a:t>
          </a:r>
          <a:endParaRPr lang="es-CO" b="1" i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025F2785-0F69-4802-9FDC-3E3C532B9F9B}" type="parTrans" cxnId="{647CA76E-DFFA-4613-802A-CD49716D6AFA}">
      <dgm:prSet/>
      <dgm:spPr/>
      <dgm:t>
        <a:bodyPr/>
        <a:lstStyle/>
        <a:p>
          <a:endParaRPr lang="es-AR"/>
        </a:p>
      </dgm:t>
    </dgm:pt>
    <dgm:pt modelId="{5E79DDF2-1392-4D73-A277-550274EAD2E9}" type="sibTrans" cxnId="{647CA76E-DFFA-4613-802A-CD49716D6AFA}">
      <dgm:prSet/>
      <dgm:spPr/>
      <dgm:t>
        <a:bodyPr/>
        <a:lstStyle/>
        <a:p>
          <a:endParaRPr lang="es-AR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1"/>
      <dgm:spPr/>
    </dgm:pt>
    <dgm:pt modelId="{D9307458-C257-4B60-AEB2-8D4CE3137051}" type="pres">
      <dgm:prSet presAssocID="{F401633B-4FA3-4733-A8DA-171D38EB85C7}" presName="horz1" presStyleCnt="0"/>
      <dgm:spPr/>
    </dgm:pt>
    <dgm:pt modelId="{4A167F9D-F3E5-4FB0-AD80-899173F39231}" type="pres">
      <dgm:prSet presAssocID="{F401633B-4FA3-4733-A8DA-171D38EB85C7}" presName="tx1" presStyleLbl="revTx" presStyleIdx="0" presStyleCnt="8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</dgm:pt>
    <dgm:pt modelId="{1BFA05FD-EBD7-4B82-9BB9-2FB5CA9BDC96}" type="pres">
      <dgm:prSet presAssocID="{43A9B112-B1A8-41D9-A557-6E79F2050420}" presName="vertSpace2a" presStyleCnt="0"/>
      <dgm:spPr/>
    </dgm:pt>
    <dgm:pt modelId="{B969E42D-1A11-4183-B4B3-23CE14951333}" type="pres">
      <dgm:prSet presAssocID="{43A9B112-B1A8-41D9-A557-6E79F2050420}" presName="horz2" presStyleCnt="0"/>
      <dgm:spPr/>
    </dgm:pt>
    <dgm:pt modelId="{E025A730-759F-4383-B6FB-AEFAA6BFCEEF}" type="pres">
      <dgm:prSet presAssocID="{43A9B112-B1A8-41D9-A557-6E79F2050420}" presName="horzSpace2" presStyleCnt="0"/>
      <dgm:spPr/>
    </dgm:pt>
    <dgm:pt modelId="{88E2D1F7-9349-4BB7-B715-E7002DF3044A}" type="pres">
      <dgm:prSet presAssocID="{43A9B112-B1A8-41D9-A557-6E79F2050420}" presName="tx2" presStyleLbl="revTx" presStyleIdx="1" presStyleCnt="8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</dgm:pt>
    <dgm:pt modelId="{8CB5A1B8-E286-4511-B4E7-E56F2871758B}" type="pres">
      <dgm:prSet presAssocID="{43A9B112-B1A8-41D9-A557-6E79F2050420}" presName="thinLine2b" presStyleLbl="callout" presStyleIdx="0" presStyleCnt="7"/>
      <dgm:spPr/>
    </dgm:pt>
    <dgm:pt modelId="{83EF6226-0A39-4B46-8268-73A86956D882}" type="pres">
      <dgm:prSet presAssocID="{43A9B112-B1A8-41D9-A557-6E79F2050420}" presName="vertSpace2b" presStyleCnt="0"/>
      <dgm:spPr/>
    </dgm:pt>
    <dgm:pt modelId="{D318836B-7E0B-47B6-8E8C-ABA83096E49C}" type="pres">
      <dgm:prSet presAssocID="{0145E2CD-156C-4312-949B-2DEC3E154A58}" presName="horz2" presStyleCnt="0"/>
      <dgm:spPr/>
    </dgm:pt>
    <dgm:pt modelId="{C16450D4-87BE-4606-B06F-047414758CD6}" type="pres">
      <dgm:prSet presAssocID="{0145E2CD-156C-4312-949B-2DEC3E154A58}" presName="horzSpace2" presStyleCnt="0"/>
      <dgm:spPr/>
    </dgm:pt>
    <dgm:pt modelId="{E4F2BCC7-183F-4023-8FBE-4EC11EEDD0E3}" type="pres">
      <dgm:prSet presAssocID="{0145E2CD-156C-4312-949B-2DEC3E154A58}" presName="tx2" presStyleLbl="revTx" presStyleIdx="2" presStyleCnt="8"/>
      <dgm:spPr/>
      <dgm:t>
        <a:bodyPr/>
        <a:lstStyle/>
        <a:p>
          <a:endParaRPr lang="es-CO"/>
        </a:p>
      </dgm:t>
    </dgm:pt>
    <dgm:pt modelId="{AE5D1F90-ED85-49D6-B926-64A7E453180B}" type="pres">
      <dgm:prSet presAssocID="{0145E2CD-156C-4312-949B-2DEC3E154A58}" presName="vert2" presStyleCnt="0"/>
      <dgm:spPr/>
    </dgm:pt>
    <dgm:pt modelId="{C8F50F05-A552-4D41-B69F-B8E57A83EA9B}" type="pres">
      <dgm:prSet presAssocID="{0145E2CD-156C-4312-949B-2DEC3E154A58}" presName="thinLine2b" presStyleLbl="callout" presStyleIdx="1" presStyleCnt="7"/>
      <dgm:spPr/>
    </dgm:pt>
    <dgm:pt modelId="{16004538-08F8-4812-9315-E9AB853E04B6}" type="pres">
      <dgm:prSet presAssocID="{0145E2CD-156C-4312-949B-2DEC3E154A58}" presName="vertSpace2b" presStyleCnt="0"/>
      <dgm:spPr/>
    </dgm:pt>
    <dgm:pt modelId="{8905264A-6E68-4611-A407-C124F01B4D7A}" type="pres">
      <dgm:prSet presAssocID="{9A7AD91E-04B1-4A23-A146-7F060B45153B}" presName="horz2" presStyleCnt="0"/>
      <dgm:spPr/>
    </dgm:pt>
    <dgm:pt modelId="{0708CF37-9C8A-4367-B467-AD2FF018F4D6}" type="pres">
      <dgm:prSet presAssocID="{9A7AD91E-04B1-4A23-A146-7F060B45153B}" presName="horzSpace2" presStyleCnt="0"/>
      <dgm:spPr/>
    </dgm:pt>
    <dgm:pt modelId="{69D28237-EE1C-4132-8EDD-CDAAEE785E86}" type="pres">
      <dgm:prSet presAssocID="{9A7AD91E-04B1-4A23-A146-7F060B45153B}" presName="tx2" presStyleLbl="revTx" presStyleIdx="3" presStyleCnt="8"/>
      <dgm:spPr/>
      <dgm:t>
        <a:bodyPr/>
        <a:lstStyle/>
        <a:p>
          <a:endParaRPr lang="es-CO"/>
        </a:p>
      </dgm:t>
    </dgm:pt>
    <dgm:pt modelId="{875A2316-63F9-4D88-BB97-157E34577522}" type="pres">
      <dgm:prSet presAssocID="{9A7AD91E-04B1-4A23-A146-7F060B45153B}" presName="vert2" presStyleCnt="0"/>
      <dgm:spPr/>
    </dgm:pt>
    <dgm:pt modelId="{479D971F-00C4-4461-8C5B-C4A648C8A1A1}" type="pres">
      <dgm:prSet presAssocID="{9A7AD91E-04B1-4A23-A146-7F060B45153B}" presName="thinLine2b" presStyleLbl="callout" presStyleIdx="2" presStyleCnt="7"/>
      <dgm:spPr/>
    </dgm:pt>
    <dgm:pt modelId="{E52CCA0C-2C8D-4FB4-9066-AD5234191659}" type="pres">
      <dgm:prSet presAssocID="{9A7AD91E-04B1-4A23-A146-7F060B45153B}" presName="vertSpace2b" presStyleCnt="0"/>
      <dgm:spPr/>
    </dgm:pt>
    <dgm:pt modelId="{BBE4CEDD-A093-4F54-8890-98391AE68FA6}" type="pres">
      <dgm:prSet presAssocID="{633AD954-FA0E-475F-B60A-1EC241C0750F}" presName="horz2" presStyleCnt="0"/>
      <dgm:spPr/>
    </dgm:pt>
    <dgm:pt modelId="{9AD53436-BF8B-4079-852D-3C9A18EABEF0}" type="pres">
      <dgm:prSet presAssocID="{633AD954-FA0E-475F-B60A-1EC241C0750F}" presName="horzSpace2" presStyleCnt="0"/>
      <dgm:spPr/>
    </dgm:pt>
    <dgm:pt modelId="{5EB9A86F-A4F0-40DB-A976-7A0CD82FF25C}" type="pres">
      <dgm:prSet presAssocID="{633AD954-FA0E-475F-B60A-1EC241C0750F}" presName="tx2" presStyleLbl="revTx" presStyleIdx="4" presStyleCnt="8"/>
      <dgm:spPr/>
      <dgm:t>
        <a:bodyPr/>
        <a:lstStyle/>
        <a:p>
          <a:endParaRPr lang="es-CO"/>
        </a:p>
      </dgm:t>
    </dgm:pt>
    <dgm:pt modelId="{72F41D64-8001-4EB7-8DF2-48723FAB4D43}" type="pres">
      <dgm:prSet presAssocID="{633AD954-FA0E-475F-B60A-1EC241C0750F}" presName="vert2" presStyleCnt="0"/>
      <dgm:spPr/>
    </dgm:pt>
    <dgm:pt modelId="{4BAA4F8E-9329-4E35-85A9-177B5EBD6EE2}" type="pres">
      <dgm:prSet presAssocID="{633AD954-FA0E-475F-B60A-1EC241C0750F}" presName="thinLine2b" presStyleLbl="callout" presStyleIdx="3" presStyleCnt="7"/>
      <dgm:spPr/>
    </dgm:pt>
    <dgm:pt modelId="{4A8546B4-14D3-438B-B64F-390A431AA1A9}" type="pres">
      <dgm:prSet presAssocID="{633AD954-FA0E-475F-B60A-1EC241C0750F}" presName="vertSpace2b" presStyleCnt="0"/>
      <dgm:spPr/>
    </dgm:pt>
    <dgm:pt modelId="{AFA5636B-5F25-465D-9599-15CB90E69630}" type="pres">
      <dgm:prSet presAssocID="{6106118A-CC5A-437F-AA7F-57128D551C20}" presName="horz2" presStyleCnt="0"/>
      <dgm:spPr/>
    </dgm:pt>
    <dgm:pt modelId="{ADFBD033-DC38-43D9-95FB-A860A4570E73}" type="pres">
      <dgm:prSet presAssocID="{6106118A-CC5A-437F-AA7F-57128D551C20}" presName="horzSpace2" presStyleCnt="0"/>
      <dgm:spPr/>
    </dgm:pt>
    <dgm:pt modelId="{D0EE0C3A-99E7-40E2-873B-2B87DA3DCB7C}" type="pres">
      <dgm:prSet presAssocID="{6106118A-CC5A-437F-AA7F-57128D551C20}" presName="tx2" presStyleLbl="revTx" presStyleIdx="5" presStyleCnt="8"/>
      <dgm:spPr/>
      <dgm:t>
        <a:bodyPr/>
        <a:lstStyle/>
        <a:p>
          <a:endParaRPr lang="es-CO"/>
        </a:p>
      </dgm:t>
    </dgm:pt>
    <dgm:pt modelId="{940DB5FA-CE3A-49CA-8754-99E3C631CD9A}" type="pres">
      <dgm:prSet presAssocID="{6106118A-CC5A-437F-AA7F-57128D551C20}" presName="vert2" presStyleCnt="0"/>
      <dgm:spPr/>
    </dgm:pt>
    <dgm:pt modelId="{0B5047AF-082C-4124-99A5-54DD5C79A2F5}" type="pres">
      <dgm:prSet presAssocID="{6106118A-CC5A-437F-AA7F-57128D551C20}" presName="thinLine2b" presStyleLbl="callout" presStyleIdx="4" presStyleCnt="7"/>
      <dgm:spPr/>
    </dgm:pt>
    <dgm:pt modelId="{9B57C4BB-B7F7-49EC-A5E2-CF282B2A480B}" type="pres">
      <dgm:prSet presAssocID="{6106118A-CC5A-437F-AA7F-57128D551C20}" presName="vertSpace2b" presStyleCnt="0"/>
      <dgm:spPr/>
    </dgm:pt>
    <dgm:pt modelId="{6132603C-18F3-44B6-9541-50D9AA067896}" type="pres">
      <dgm:prSet presAssocID="{88CB1DFE-6FBF-40B8-9618-FF626EF096B9}" presName="horz2" presStyleCnt="0"/>
      <dgm:spPr/>
    </dgm:pt>
    <dgm:pt modelId="{C1EA9CB0-EA76-4DC9-87A2-94A3137E92A6}" type="pres">
      <dgm:prSet presAssocID="{88CB1DFE-6FBF-40B8-9618-FF626EF096B9}" presName="horzSpace2" presStyleCnt="0"/>
      <dgm:spPr/>
    </dgm:pt>
    <dgm:pt modelId="{A397F904-78F5-4596-A178-F1BCFCD304C8}" type="pres">
      <dgm:prSet presAssocID="{88CB1DFE-6FBF-40B8-9618-FF626EF096B9}" presName="tx2" presStyleLbl="revTx" presStyleIdx="6" presStyleCnt="8"/>
      <dgm:spPr/>
      <dgm:t>
        <a:bodyPr/>
        <a:lstStyle/>
        <a:p>
          <a:endParaRPr lang="es-AR"/>
        </a:p>
      </dgm:t>
    </dgm:pt>
    <dgm:pt modelId="{C7170ECD-4FEC-49A0-B93E-8B4E63B5C240}" type="pres">
      <dgm:prSet presAssocID="{88CB1DFE-6FBF-40B8-9618-FF626EF096B9}" presName="vert2" presStyleCnt="0"/>
      <dgm:spPr/>
    </dgm:pt>
    <dgm:pt modelId="{DD5434D4-71DE-465A-9204-F5F19548964C}" type="pres">
      <dgm:prSet presAssocID="{88CB1DFE-6FBF-40B8-9618-FF626EF096B9}" presName="thinLine2b" presStyleLbl="callout" presStyleIdx="5" presStyleCnt="7"/>
      <dgm:spPr/>
    </dgm:pt>
    <dgm:pt modelId="{EDA72453-576A-4D3D-A0C1-E7A3D19F0511}" type="pres">
      <dgm:prSet presAssocID="{88CB1DFE-6FBF-40B8-9618-FF626EF096B9}" presName="vertSpace2b" presStyleCnt="0"/>
      <dgm:spPr/>
    </dgm:pt>
    <dgm:pt modelId="{5F820DD1-1DE5-4CEE-975A-C66F3BC24B02}" type="pres">
      <dgm:prSet presAssocID="{A1260B05-A110-4892-9659-3E199C8E82DD}" presName="horz2" presStyleCnt="0"/>
      <dgm:spPr/>
    </dgm:pt>
    <dgm:pt modelId="{E96A116F-C207-42E9-8FA6-8460F81546CC}" type="pres">
      <dgm:prSet presAssocID="{A1260B05-A110-4892-9659-3E199C8E82DD}" presName="horzSpace2" presStyleCnt="0"/>
      <dgm:spPr/>
    </dgm:pt>
    <dgm:pt modelId="{49B174AD-252B-40F0-B145-11564388D765}" type="pres">
      <dgm:prSet presAssocID="{A1260B05-A110-4892-9659-3E199C8E82DD}" presName="tx2" presStyleLbl="revTx" presStyleIdx="7" presStyleCnt="8"/>
      <dgm:spPr/>
      <dgm:t>
        <a:bodyPr/>
        <a:lstStyle/>
        <a:p>
          <a:endParaRPr lang="es-AR"/>
        </a:p>
      </dgm:t>
    </dgm:pt>
    <dgm:pt modelId="{88733CC0-A1CC-44E0-BB70-9BCB28794A4D}" type="pres">
      <dgm:prSet presAssocID="{A1260B05-A110-4892-9659-3E199C8E82DD}" presName="vert2" presStyleCnt="0"/>
      <dgm:spPr/>
    </dgm:pt>
    <dgm:pt modelId="{9131609C-7998-4BF9-93EC-FF895E0D8A32}" type="pres">
      <dgm:prSet presAssocID="{A1260B05-A110-4892-9659-3E199C8E82DD}" presName="thinLine2b" presStyleLbl="callout" presStyleIdx="6" presStyleCnt="7"/>
      <dgm:spPr/>
    </dgm:pt>
    <dgm:pt modelId="{43A40005-2BA5-46AE-B72E-89475BAE0136}" type="pres">
      <dgm:prSet presAssocID="{A1260B05-A110-4892-9659-3E199C8E82DD}" presName="vertSpace2b" presStyleCnt="0"/>
      <dgm:spPr/>
    </dgm:pt>
  </dgm:ptLst>
  <dgm:cxnLst>
    <dgm:cxn modelId="{CAD09238-734E-4CD3-828C-A14418099966}" srcId="{F401633B-4FA3-4733-A8DA-171D38EB85C7}" destId="{88CB1DFE-6FBF-40B8-9618-FF626EF096B9}" srcOrd="5" destOrd="0" parTransId="{34699641-EF31-4B50-9D3C-CFBE3503B346}" sibTransId="{1A7C8883-8563-477E-B342-147566898B4E}"/>
    <dgm:cxn modelId="{AF78174D-AD0E-49B1-8F98-2555FE983D89}" srcId="{F401633B-4FA3-4733-A8DA-171D38EB85C7}" destId="{6106118A-CC5A-437F-AA7F-57128D551C20}" srcOrd="4" destOrd="0" parTransId="{73736FBA-39E5-4DFB-BBD2-FB3C992702F7}" sibTransId="{636413BD-E3AA-446C-9ADD-187754121C6A}"/>
    <dgm:cxn modelId="{319E3C02-33D2-4E27-9A01-95DE4EA9ECDB}" type="presOf" srcId="{D417B060-F4D6-4159-8B10-44FFEC950427}" destId="{9E29AAF4-D8F6-48DC-AB59-148F0D28486D}" srcOrd="0" destOrd="0" presId="urn:microsoft.com/office/officeart/2008/layout/LinedList"/>
    <dgm:cxn modelId="{B83EE0F8-8231-4755-A676-8426EAB948EA}" srcId="{F401633B-4FA3-4733-A8DA-171D38EB85C7}" destId="{0145E2CD-156C-4312-949B-2DEC3E154A58}" srcOrd="1" destOrd="0" parTransId="{7551119A-3C9D-4AEE-A899-EC73B6018E18}" sibTransId="{D188F7DD-31BD-4A4B-8A8A-7643AE16EDE6}"/>
    <dgm:cxn modelId="{E8850160-A627-4B57-AB52-B8557E985FFC}" type="presOf" srcId="{0145E2CD-156C-4312-949B-2DEC3E154A58}" destId="{E4F2BCC7-183F-4023-8FBE-4EC11EEDD0E3}" srcOrd="0" destOrd="0" presId="urn:microsoft.com/office/officeart/2008/layout/LinedList"/>
    <dgm:cxn modelId="{7AB12338-6A90-42E4-B3BD-4E91E403EA38}" type="presOf" srcId="{F401633B-4FA3-4733-A8DA-171D38EB85C7}" destId="{4A167F9D-F3E5-4FB0-AD80-899173F39231}" srcOrd="0" destOrd="0" presId="urn:microsoft.com/office/officeart/2008/layout/LinedList"/>
    <dgm:cxn modelId="{831DED6A-4CD3-49EF-97C3-8E5A4B379E76}" srcId="{F401633B-4FA3-4733-A8DA-171D38EB85C7}" destId="{633AD954-FA0E-475F-B60A-1EC241C0750F}" srcOrd="3" destOrd="0" parTransId="{459A5C35-6E0D-4995-97AC-D725DB092A8E}" sibTransId="{765FBA81-2915-46EC-B1AE-CA1E16ACBC2B}"/>
    <dgm:cxn modelId="{937E5905-ECDD-4CDE-8073-3919FC4B4E06}" type="presOf" srcId="{633AD954-FA0E-475F-B60A-1EC241C0750F}" destId="{5EB9A86F-A4F0-40DB-A976-7A0CD82FF25C}" srcOrd="0" destOrd="0" presId="urn:microsoft.com/office/officeart/2008/layout/LinedList"/>
    <dgm:cxn modelId="{D22F341D-756D-4069-A12C-E3713A0C09E5}" srcId="{F401633B-4FA3-4733-A8DA-171D38EB85C7}" destId="{9A7AD91E-04B1-4A23-A146-7F060B45153B}" srcOrd="2" destOrd="0" parTransId="{814E56EE-5C5E-4B9E-BC41-A620C0BE3B2D}" sibTransId="{390BC638-E4B4-4161-8E5C-DE1DCD64D9D1}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647CA76E-DFFA-4613-802A-CD49716D6AFA}" srcId="{F401633B-4FA3-4733-A8DA-171D38EB85C7}" destId="{A1260B05-A110-4892-9659-3E199C8E82DD}" srcOrd="6" destOrd="0" parTransId="{025F2785-0F69-4802-9FDC-3E3C532B9F9B}" sibTransId="{5E79DDF2-1392-4D73-A277-550274EAD2E9}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7A8DBF19-95BB-42D1-AB63-E8559A4C2BE0}" type="presOf" srcId="{A1260B05-A110-4892-9659-3E199C8E82DD}" destId="{49B174AD-252B-40F0-B145-11564388D765}" srcOrd="0" destOrd="0" presId="urn:microsoft.com/office/officeart/2008/layout/LinedList"/>
    <dgm:cxn modelId="{D468D2DA-4B36-4B2A-A6CD-A86AEBC0A24E}" type="presOf" srcId="{9A7AD91E-04B1-4A23-A146-7F060B45153B}" destId="{69D28237-EE1C-4132-8EDD-CDAAEE785E86}" srcOrd="0" destOrd="0" presId="urn:microsoft.com/office/officeart/2008/layout/LinedList"/>
    <dgm:cxn modelId="{CA461DF0-8B32-451D-9736-4FC18070E333}" type="presOf" srcId="{43A9B112-B1A8-41D9-A557-6E79F2050420}" destId="{88E2D1F7-9349-4BB7-B715-E7002DF3044A}" srcOrd="0" destOrd="0" presId="urn:microsoft.com/office/officeart/2008/layout/LinedList"/>
    <dgm:cxn modelId="{2DE759B2-2173-40C2-B9B3-1CC65567AE4C}" type="presOf" srcId="{6106118A-CC5A-437F-AA7F-57128D551C20}" destId="{D0EE0C3A-99E7-40E2-873B-2B87DA3DCB7C}" srcOrd="0" destOrd="0" presId="urn:microsoft.com/office/officeart/2008/layout/LinedList"/>
    <dgm:cxn modelId="{CF6B916C-92E5-4933-A539-8976F64F4360}" type="presOf" srcId="{88CB1DFE-6FBF-40B8-9618-FF626EF096B9}" destId="{A397F904-78F5-4596-A178-F1BCFCD304C8}" srcOrd="0" destOrd="0" presId="urn:microsoft.com/office/officeart/2008/layout/LinedList"/>
    <dgm:cxn modelId="{90AA1350-5D85-4787-B51E-BE135A28C19B}" type="presParOf" srcId="{9E29AAF4-D8F6-48DC-AB59-148F0D28486D}" destId="{AB1B394F-B2AB-4CEE-BCBC-05F90D7F0EDE}" srcOrd="0" destOrd="0" presId="urn:microsoft.com/office/officeart/2008/layout/LinedList"/>
    <dgm:cxn modelId="{FCC4CA71-F3A9-439C-ACA9-70DF08420C6F}" type="presParOf" srcId="{9E29AAF4-D8F6-48DC-AB59-148F0D28486D}" destId="{D9307458-C257-4B60-AEB2-8D4CE3137051}" srcOrd="1" destOrd="0" presId="urn:microsoft.com/office/officeart/2008/layout/LinedList"/>
    <dgm:cxn modelId="{B5009CD3-7A2D-481D-8967-82273EDD4F61}" type="presParOf" srcId="{D9307458-C257-4B60-AEB2-8D4CE3137051}" destId="{4A167F9D-F3E5-4FB0-AD80-899173F39231}" srcOrd="0" destOrd="0" presId="urn:microsoft.com/office/officeart/2008/layout/LinedList"/>
    <dgm:cxn modelId="{F04D1BDD-0881-4B80-B907-AFD91BD286E8}" type="presParOf" srcId="{D9307458-C257-4B60-AEB2-8D4CE3137051}" destId="{81BD61FA-07E6-4C15-B761-47336A8479EA}" srcOrd="1" destOrd="0" presId="urn:microsoft.com/office/officeart/2008/layout/LinedList"/>
    <dgm:cxn modelId="{94213252-F4C4-4E98-B8E7-87586101AA2C}" type="presParOf" srcId="{81BD61FA-07E6-4C15-B761-47336A8479EA}" destId="{1BFA05FD-EBD7-4B82-9BB9-2FB5CA9BDC96}" srcOrd="0" destOrd="0" presId="urn:microsoft.com/office/officeart/2008/layout/LinedList"/>
    <dgm:cxn modelId="{DE616E27-5DDA-4E44-939B-653F46F79971}" type="presParOf" srcId="{81BD61FA-07E6-4C15-B761-47336A8479EA}" destId="{B969E42D-1A11-4183-B4B3-23CE14951333}" srcOrd="1" destOrd="0" presId="urn:microsoft.com/office/officeart/2008/layout/LinedList"/>
    <dgm:cxn modelId="{B7166FD5-9818-41A9-ACCA-E35CF535E380}" type="presParOf" srcId="{B969E42D-1A11-4183-B4B3-23CE14951333}" destId="{E025A730-759F-4383-B6FB-AEFAA6BFCEEF}" srcOrd="0" destOrd="0" presId="urn:microsoft.com/office/officeart/2008/layout/LinedList"/>
    <dgm:cxn modelId="{B3B2850F-5A85-497D-839E-A0C06186061D}" type="presParOf" srcId="{B969E42D-1A11-4183-B4B3-23CE14951333}" destId="{88E2D1F7-9349-4BB7-B715-E7002DF3044A}" srcOrd="1" destOrd="0" presId="urn:microsoft.com/office/officeart/2008/layout/LinedList"/>
    <dgm:cxn modelId="{1508F3D8-DF7D-43EB-ABE6-98969A1744C3}" type="presParOf" srcId="{B969E42D-1A11-4183-B4B3-23CE14951333}" destId="{BF07A5B0-5332-46BD-A1BF-9FE3128025A4}" srcOrd="2" destOrd="0" presId="urn:microsoft.com/office/officeart/2008/layout/LinedList"/>
    <dgm:cxn modelId="{5C53224F-C439-4FAE-8E17-F7260D65AE73}" type="presParOf" srcId="{81BD61FA-07E6-4C15-B761-47336A8479EA}" destId="{8CB5A1B8-E286-4511-B4E7-E56F2871758B}" srcOrd="2" destOrd="0" presId="urn:microsoft.com/office/officeart/2008/layout/LinedList"/>
    <dgm:cxn modelId="{DC68D3C7-5C44-4BD3-80FC-9F1F0EE02E71}" type="presParOf" srcId="{81BD61FA-07E6-4C15-B761-47336A8479EA}" destId="{83EF6226-0A39-4B46-8268-73A86956D882}" srcOrd="3" destOrd="0" presId="urn:microsoft.com/office/officeart/2008/layout/LinedList"/>
    <dgm:cxn modelId="{787A88A7-1113-490E-9275-A54EF26686E1}" type="presParOf" srcId="{81BD61FA-07E6-4C15-B761-47336A8479EA}" destId="{D318836B-7E0B-47B6-8E8C-ABA83096E49C}" srcOrd="4" destOrd="0" presId="urn:microsoft.com/office/officeart/2008/layout/LinedList"/>
    <dgm:cxn modelId="{4D8C0233-8984-4FD1-8765-FC482599A08C}" type="presParOf" srcId="{D318836B-7E0B-47B6-8E8C-ABA83096E49C}" destId="{C16450D4-87BE-4606-B06F-047414758CD6}" srcOrd="0" destOrd="0" presId="urn:microsoft.com/office/officeart/2008/layout/LinedList"/>
    <dgm:cxn modelId="{6088379A-EDDD-4758-80B1-21C5ED1AE9C8}" type="presParOf" srcId="{D318836B-7E0B-47B6-8E8C-ABA83096E49C}" destId="{E4F2BCC7-183F-4023-8FBE-4EC11EEDD0E3}" srcOrd="1" destOrd="0" presId="urn:microsoft.com/office/officeart/2008/layout/LinedList"/>
    <dgm:cxn modelId="{D0B4987C-9CD6-4732-80B6-CB37479E78F8}" type="presParOf" srcId="{D318836B-7E0B-47B6-8E8C-ABA83096E49C}" destId="{AE5D1F90-ED85-49D6-B926-64A7E453180B}" srcOrd="2" destOrd="0" presId="urn:microsoft.com/office/officeart/2008/layout/LinedList"/>
    <dgm:cxn modelId="{48472AEF-1D5C-4ED4-967E-27B82E7F9781}" type="presParOf" srcId="{81BD61FA-07E6-4C15-B761-47336A8479EA}" destId="{C8F50F05-A552-4D41-B69F-B8E57A83EA9B}" srcOrd="5" destOrd="0" presId="urn:microsoft.com/office/officeart/2008/layout/LinedList"/>
    <dgm:cxn modelId="{F124F160-B7DB-4420-BF35-D7F02ADF8EC3}" type="presParOf" srcId="{81BD61FA-07E6-4C15-B761-47336A8479EA}" destId="{16004538-08F8-4812-9315-E9AB853E04B6}" srcOrd="6" destOrd="0" presId="urn:microsoft.com/office/officeart/2008/layout/LinedList"/>
    <dgm:cxn modelId="{1A415030-0A5F-433A-8A89-9ABAD42472A0}" type="presParOf" srcId="{81BD61FA-07E6-4C15-B761-47336A8479EA}" destId="{8905264A-6E68-4611-A407-C124F01B4D7A}" srcOrd="7" destOrd="0" presId="urn:microsoft.com/office/officeart/2008/layout/LinedList"/>
    <dgm:cxn modelId="{E2587409-AA4A-45D7-AAAB-5356D2AB094E}" type="presParOf" srcId="{8905264A-6E68-4611-A407-C124F01B4D7A}" destId="{0708CF37-9C8A-4367-B467-AD2FF018F4D6}" srcOrd="0" destOrd="0" presId="urn:microsoft.com/office/officeart/2008/layout/LinedList"/>
    <dgm:cxn modelId="{4A948D3D-E755-4F0C-B471-AD3E0D2EF25C}" type="presParOf" srcId="{8905264A-6E68-4611-A407-C124F01B4D7A}" destId="{69D28237-EE1C-4132-8EDD-CDAAEE785E86}" srcOrd="1" destOrd="0" presId="urn:microsoft.com/office/officeart/2008/layout/LinedList"/>
    <dgm:cxn modelId="{1AF67AB7-2871-4BCF-A805-8CE8F898771B}" type="presParOf" srcId="{8905264A-6E68-4611-A407-C124F01B4D7A}" destId="{875A2316-63F9-4D88-BB97-157E34577522}" srcOrd="2" destOrd="0" presId="urn:microsoft.com/office/officeart/2008/layout/LinedList"/>
    <dgm:cxn modelId="{07B6F1E8-F538-47EC-8634-04B6C001067B}" type="presParOf" srcId="{81BD61FA-07E6-4C15-B761-47336A8479EA}" destId="{479D971F-00C4-4461-8C5B-C4A648C8A1A1}" srcOrd="8" destOrd="0" presId="urn:microsoft.com/office/officeart/2008/layout/LinedList"/>
    <dgm:cxn modelId="{A3255A2A-9CDA-4317-8D9E-CA3BB2787B5C}" type="presParOf" srcId="{81BD61FA-07E6-4C15-B761-47336A8479EA}" destId="{E52CCA0C-2C8D-4FB4-9066-AD5234191659}" srcOrd="9" destOrd="0" presId="urn:microsoft.com/office/officeart/2008/layout/LinedList"/>
    <dgm:cxn modelId="{D73A6340-F4DE-44B8-977D-370D607B81AC}" type="presParOf" srcId="{81BD61FA-07E6-4C15-B761-47336A8479EA}" destId="{BBE4CEDD-A093-4F54-8890-98391AE68FA6}" srcOrd="10" destOrd="0" presId="urn:microsoft.com/office/officeart/2008/layout/LinedList"/>
    <dgm:cxn modelId="{AED86BF4-47A2-4088-9ACA-3B1D4962C696}" type="presParOf" srcId="{BBE4CEDD-A093-4F54-8890-98391AE68FA6}" destId="{9AD53436-BF8B-4079-852D-3C9A18EABEF0}" srcOrd="0" destOrd="0" presId="urn:microsoft.com/office/officeart/2008/layout/LinedList"/>
    <dgm:cxn modelId="{D249D805-2520-4959-BA29-A3CC99D4D9D8}" type="presParOf" srcId="{BBE4CEDD-A093-4F54-8890-98391AE68FA6}" destId="{5EB9A86F-A4F0-40DB-A976-7A0CD82FF25C}" srcOrd="1" destOrd="0" presId="urn:microsoft.com/office/officeart/2008/layout/LinedList"/>
    <dgm:cxn modelId="{1F5634C3-0AAD-4336-8998-A8581EE59298}" type="presParOf" srcId="{BBE4CEDD-A093-4F54-8890-98391AE68FA6}" destId="{72F41D64-8001-4EB7-8DF2-48723FAB4D43}" srcOrd="2" destOrd="0" presId="urn:microsoft.com/office/officeart/2008/layout/LinedList"/>
    <dgm:cxn modelId="{713FD325-6AC0-4E0E-A4A4-28BE29ABBFC5}" type="presParOf" srcId="{81BD61FA-07E6-4C15-B761-47336A8479EA}" destId="{4BAA4F8E-9329-4E35-85A9-177B5EBD6EE2}" srcOrd="11" destOrd="0" presId="urn:microsoft.com/office/officeart/2008/layout/LinedList"/>
    <dgm:cxn modelId="{FEA77B5D-2D21-436C-9020-AE9887382063}" type="presParOf" srcId="{81BD61FA-07E6-4C15-B761-47336A8479EA}" destId="{4A8546B4-14D3-438B-B64F-390A431AA1A9}" srcOrd="12" destOrd="0" presId="urn:microsoft.com/office/officeart/2008/layout/LinedList"/>
    <dgm:cxn modelId="{C51E6ECE-3046-430C-B2AD-F54A95659993}" type="presParOf" srcId="{81BD61FA-07E6-4C15-B761-47336A8479EA}" destId="{AFA5636B-5F25-465D-9599-15CB90E69630}" srcOrd="13" destOrd="0" presId="urn:microsoft.com/office/officeart/2008/layout/LinedList"/>
    <dgm:cxn modelId="{C238DB10-9E95-4C86-AA08-2B09863F9B5A}" type="presParOf" srcId="{AFA5636B-5F25-465D-9599-15CB90E69630}" destId="{ADFBD033-DC38-43D9-95FB-A860A4570E73}" srcOrd="0" destOrd="0" presId="urn:microsoft.com/office/officeart/2008/layout/LinedList"/>
    <dgm:cxn modelId="{88A8342E-49F4-48D9-B312-9F0E843CB134}" type="presParOf" srcId="{AFA5636B-5F25-465D-9599-15CB90E69630}" destId="{D0EE0C3A-99E7-40E2-873B-2B87DA3DCB7C}" srcOrd="1" destOrd="0" presId="urn:microsoft.com/office/officeart/2008/layout/LinedList"/>
    <dgm:cxn modelId="{8A64D8B2-4DF7-406A-843C-971FFEEF0640}" type="presParOf" srcId="{AFA5636B-5F25-465D-9599-15CB90E69630}" destId="{940DB5FA-CE3A-49CA-8754-99E3C631CD9A}" srcOrd="2" destOrd="0" presId="urn:microsoft.com/office/officeart/2008/layout/LinedList"/>
    <dgm:cxn modelId="{D250BAD6-5FEA-463D-BC3D-5C39EB257F38}" type="presParOf" srcId="{81BD61FA-07E6-4C15-B761-47336A8479EA}" destId="{0B5047AF-082C-4124-99A5-54DD5C79A2F5}" srcOrd="14" destOrd="0" presId="urn:microsoft.com/office/officeart/2008/layout/LinedList"/>
    <dgm:cxn modelId="{B36CAA4F-7679-4BDD-ADC0-1F3E8DFA1FFC}" type="presParOf" srcId="{81BD61FA-07E6-4C15-B761-47336A8479EA}" destId="{9B57C4BB-B7F7-49EC-A5E2-CF282B2A480B}" srcOrd="15" destOrd="0" presId="urn:microsoft.com/office/officeart/2008/layout/LinedList"/>
    <dgm:cxn modelId="{2137D3AC-84F1-4BC3-A5B9-0DA7F3358738}" type="presParOf" srcId="{81BD61FA-07E6-4C15-B761-47336A8479EA}" destId="{6132603C-18F3-44B6-9541-50D9AA067896}" srcOrd="16" destOrd="0" presId="urn:microsoft.com/office/officeart/2008/layout/LinedList"/>
    <dgm:cxn modelId="{BF3F0332-C7B9-46E8-9719-6D71AB771860}" type="presParOf" srcId="{6132603C-18F3-44B6-9541-50D9AA067896}" destId="{C1EA9CB0-EA76-4DC9-87A2-94A3137E92A6}" srcOrd="0" destOrd="0" presId="urn:microsoft.com/office/officeart/2008/layout/LinedList"/>
    <dgm:cxn modelId="{3109D44A-7597-4716-8F11-0ED7B62432E1}" type="presParOf" srcId="{6132603C-18F3-44B6-9541-50D9AA067896}" destId="{A397F904-78F5-4596-A178-F1BCFCD304C8}" srcOrd="1" destOrd="0" presId="urn:microsoft.com/office/officeart/2008/layout/LinedList"/>
    <dgm:cxn modelId="{F180690C-59FB-4D5E-8986-1617D129959A}" type="presParOf" srcId="{6132603C-18F3-44B6-9541-50D9AA067896}" destId="{C7170ECD-4FEC-49A0-B93E-8B4E63B5C240}" srcOrd="2" destOrd="0" presId="urn:microsoft.com/office/officeart/2008/layout/LinedList"/>
    <dgm:cxn modelId="{131A7388-2703-4605-8FEC-46EE9A0906CD}" type="presParOf" srcId="{81BD61FA-07E6-4C15-B761-47336A8479EA}" destId="{DD5434D4-71DE-465A-9204-F5F19548964C}" srcOrd="17" destOrd="0" presId="urn:microsoft.com/office/officeart/2008/layout/LinedList"/>
    <dgm:cxn modelId="{93FF79A0-6696-4E2D-BA69-F0161F8B15D6}" type="presParOf" srcId="{81BD61FA-07E6-4C15-B761-47336A8479EA}" destId="{EDA72453-576A-4D3D-A0C1-E7A3D19F0511}" srcOrd="18" destOrd="0" presId="urn:microsoft.com/office/officeart/2008/layout/LinedList"/>
    <dgm:cxn modelId="{139BB93F-5138-4281-B3B8-CF91B2D405A1}" type="presParOf" srcId="{81BD61FA-07E6-4C15-B761-47336A8479EA}" destId="{5F820DD1-1DE5-4CEE-975A-C66F3BC24B02}" srcOrd="19" destOrd="0" presId="urn:microsoft.com/office/officeart/2008/layout/LinedList"/>
    <dgm:cxn modelId="{4209EBC9-B720-4B7C-BFBF-071D06364A5D}" type="presParOf" srcId="{5F820DD1-1DE5-4CEE-975A-C66F3BC24B02}" destId="{E96A116F-C207-42E9-8FA6-8460F81546CC}" srcOrd="0" destOrd="0" presId="urn:microsoft.com/office/officeart/2008/layout/LinedList"/>
    <dgm:cxn modelId="{4A51002F-C5EC-4CF4-A52F-321D540E3ACD}" type="presParOf" srcId="{5F820DD1-1DE5-4CEE-975A-C66F3BC24B02}" destId="{49B174AD-252B-40F0-B145-11564388D765}" srcOrd="1" destOrd="0" presId="urn:microsoft.com/office/officeart/2008/layout/LinedList"/>
    <dgm:cxn modelId="{A405F5C0-8070-49E4-BA8A-359C21E4A23B}" type="presParOf" srcId="{5F820DD1-1DE5-4CEE-975A-C66F3BC24B02}" destId="{88733CC0-A1CC-44E0-BB70-9BCB28794A4D}" srcOrd="2" destOrd="0" presId="urn:microsoft.com/office/officeart/2008/layout/LinedList"/>
    <dgm:cxn modelId="{434337DB-873A-42D0-9033-BA5F05C6364A}" type="presParOf" srcId="{81BD61FA-07E6-4C15-B761-47336A8479EA}" destId="{9131609C-7998-4BF9-93EC-FF895E0D8A32}" srcOrd="20" destOrd="0" presId="urn:microsoft.com/office/officeart/2008/layout/LinedList"/>
    <dgm:cxn modelId="{5F11C62D-95CB-44D8-BC68-5F5916947444}" type="presParOf" srcId="{81BD61FA-07E6-4C15-B761-47336A8479EA}" destId="{43A40005-2BA5-46AE-B72E-89475BAE0136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r>
            <a:rPr lang="es-CO" sz="2000" b="1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9.Fortalecimiento Institucional</a:t>
          </a:r>
          <a:endParaRPr lang="es-CO" sz="2000" dirty="0"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9.1 Ajuste y ampliación del proyecto de rehabilitación de fauna silvestre  decomisada o entregada voluntariamente.</a:t>
          </a:r>
          <a:b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53A7EFF8-D163-4757-9E36-39493B89C7A6}">
      <dgm:prSet/>
      <dgm:spPr/>
      <dgm:t>
        <a:bodyPr/>
        <a:lstStyle/>
        <a:p>
          <a:r>
            <a:rPr lang="es-CO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9.2 Fortalecimiento de la educación ambiental para la conservación del recurso.</a:t>
          </a:r>
          <a:br>
            <a:rPr lang="es-CO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949635C-EB1A-4285-AE70-C8FCD5C91820}" type="parTrans" cxnId="{4C6CC17B-3CDC-40C3-A923-3B9FB3A33B23}">
      <dgm:prSet/>
      <dgm:spPr/>
      <dgm:t>
        <a:bodyPr/>
        <a:lstStyle/>
        <a:p>
          <a:endParaRPr lang="es-CO"/>
        </a:p>
      </dgm:t>
    </dgm:pt>
    <dgm:pt modelId="{52F7D788-6192-4408-B817-3BF2EE519E27}" type="sibTrans" cxnId="{4C6CC17B-3CDC-40C3-A923-3B9FB3A33B23}">
      <dgm:prSet/>
      <dgm:spPr/>
      <dgm:t>
        <a:bodyPr/>
        <a:lstStyle/>
        <a:p>
          <a:endParaRPr lang="es-CO"/>
        </a:p>
      </dgm:t>
    </dgm:pt>
    <dgm:pt modelId="{4B781235-5D29-402B-BCF1-E5263F68CAF6}">
      <dgm:prSet/>
      <dgm:spPr/>
      <dgm:t>
        <a:bodyPr/>
        <a:lstStyle/>
        <a:p>
          <a:r>
            <a:rPr lang="es-CO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9.3 Definir la operación de SURUMA mediante una alianza estratégica.</a:t>
          </a:r>
          <a:br>
            <a:rPr lang="es-CO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43BAE07E-1CB0-4FBF-978D-B0E6A6DBB42D}" type="parTrans" cxnId="{5E5FE012-BC15-4819-8764-AFDEF8A189E6}">
      <dgm:prSet/>
      <dgm:spPr/>
      <dgm:t>
        <a:bodyPr/>
        <a:lstStyle/>
        <a:p>
          <a:endParaRPr lang="es-CO"/>
        </a:p>
      </dgm:t>
    </dgm:pt>
    <dgm:pt modelId="{C5AA08B4-5ABA-4CF3-B31F-DDBEB000E79C}" type="sibTrans" cxnId="{5E5FE012-BC15-4819-8764-AFDEF8A189E6}">
      <dgm:prSet/>
      <dgm:spPr/>
      <dgm:t>
        <a:bodyPr/>
        <a:lstStyle/>
        <a:p>
          <a:endParaRPr lang="es-CO"/>
        </a:p>
      </dgm:t>
    </dgm:pt>
    <dgm:pt modelId="{CF30838F-C88A-4E65-939C-C9C73E21956E}">
      <dgm:prSet/>
      <dgm:spPr/>
      <dgm:t>
        <a:bodyPr/>
        <a:lstStyle/>
        <a:p>
          <a:r>
            <a:rPr lang="es-CO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9.4 Fortalecer el monitoreo de fauna silvestre con participación de las comunidades (mamíferos y aves).</a:t>
          </a:r>
          <a:br>
            <a:rPr lang="es-CO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8CA39EE5-3E6A-471B-BF68-D527D998B7C6}" type="parTrans" cxnId="{B2612F60-1B36-40CC-8DAA-4941B562A34B}">
      <dgm:prSet/>
      <dgm:spPr/>
      <dgm:t>
        <a:bodyPr/>
        <a:lstStyle/>
        <a:p>
          <a:endParaRPr lang="es-CO"/>
        </a:p>
      </dgm:t>
    </dgm:pt>
    <dgm:pt modelId="{183FB4C0-D70F-4E7A-AF45-14C97657C096}" type="sibTrans" cxnId="{B2612F60-1B36-40CC-8DAA-4941B562A34B}">
      <dgm:prSet/>
      <dgm:spPr/>
      <dgm:t>
        <a:bodyPr/>
        <a:lstStyle/>
        <a:p>
          <a:endParaRPr lang="es-CO"/>
        </a:p>
      </dgm:t>
    </dgm:pt>
    <dgm:pt modelId="{F8B8F58D-BE1F-4CC1-A766-3C3B04018259}">
      <dgm:prSet/>
      <dgm:spPr/>
      <dgm:t>
        <a:bodyPr/>
        <a:lstStyle/>
        <a:p>
          <a:r>
            <a:rPr lang="es-CO" b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9.5 Establecer y desarrollar planes de manejo de especies sombrilla y/o en peligro de extinción.</a:t>
          </a:r>
          <a:endParaRPr lang="es-CO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B33C4A43-E70D-4D97-826F-2451C4164B10}" type="parTrans" cxnId="{D7822D1C-F240-4FBF-9508-7DD60D98F38D}">
      <dgm:prSet/>
      <dgm:spPr/>
      <dgm:t>
        <a:bodyPr/>
        <a:lstStyle/>
        <a:p>
          <a:endParaRPr lang="es-CO"/>
        </a:p>
      </dgm:t>
    </dgm:pt>
    <dgm:pt modelId="{891AA8F3-1B98-4E09-84B2-27CDADC60EDD}" type="sibTrans" cxnId="{D7822D1C-F240-4FBF-9508-7DD60D98F38D}">
      <dgm:prSet/>
      <dgm:spPr/>
      <dgm:t>
        <a:bodyPr/>
        <a:lstStyle/>
        <a:p>
          <a:endParaRPr lang="es-CO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1"/>
      <dgm:spPr/>
    </dgm:pt>
    <dgm:pt modelId="{D9307458-C257-4B60-AEB2-8D4CE3137051}" type="pres">
      <dgm:prSet presAssocID="{F401633B-4FA3-4733-A8DA-171D38EB85C7}" presName="horz1" presStyleCnt="0"/>
      <dgm:spPr/>
    </dgm:pt>
    <dgm:pt modelId="{4A167F9D-F3E5-4FB0-AD80-899173F39231}" type="pres">
      <dgm:prSet presAssocID="{F401633B-4FA3-4733-A8DA-171D38EB85C7}" presName="tx1" presStyleLbl="revTx" presStyleIdx="0" presStyleCnt="6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</dgm:pt>
    <dgm:pt modelId="{1BFA05FD-EBD7-4B82-9BB9-2FB5CA9BDC96}" type="pres">
      <dgm:prSet presAssocID="{43A9B112-B1A8-41D9-A557-6E79F2050420}" presName="vertSpace2a" presStyleCnt="0"/>
      <dgm:spPr/>
    </dgm:pt>
    <dgm:pt modelId="{B969E42D-1A11-4183-B4B3-23CE14951333}" type="pres">
      <dgm:prSet presAssocID="{43A9B112-B1A8-41D9-A557-6E79F2050420}" presName="horz2" presStyleCnt="0"/>
      <dgm:spPr/>
    </dgm:pt>
    <dgm:pt modelId="{E025A730-759F-4383-B6FB-AEFAA6BFCEEF}" type="pres">
      <dgm:prSet presAssocID="{43A9B112-B1A8-41D9-A557-6E79F2050420}" presName="horzSpace2" presStyleCnt="0"/>
      <dgm:spPr/>
    </dgm:pt>
    <dgm:pt modelId="{88E2D1F7-9349-4BB7-B715-E7002DF3044A}" type="pres">
      <dgm:prSet presAssocID="{43A9B112-B1A8-41D9-A557-6E79F2050420}" presName="tx2" presStyleLbl="revTx" presStyleIdx="1" presStyleCnt="6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</dgm:pt>
    <dgm:pt modelId="{8CB5A1B8-E286-4511-B4E7-E56F2871758B}" type="pres">
      <dgm:prSet presAssocID="{43A9B112-B1A8-41D9-A557-6E79F2050420}" presName="thinLine2b" presStyleLbl="callout" presStyleIdx="0" presStyleCnt="5"/>
      <dgm:spPr/>
    </dgm:pt>
    <dgm:pt modelId="{83EF6226-0A39-4B46-8268-73A86956D882}" type="pres">
      <dgm:prSet presAssocID="{43A9B112-B1A8-41D9-A557-6E79F2050420}" presName="vertSpace2b" presStyleCnt="0"/>
      <dgm:spPr/>
    </dgm:pt>
    <dgm:pt modelId="{7EDEB739-2333-481D-B2E7-E69967A013A5}" type="pres">
      <dgm:prSet presAssocID="{53A7EFF8-D163-4757-9E36-39493B89C7A6}" presName="horz2" presStyleCnt="0"/>
      <dgm:spPr/>
    </dgm:pt>
    <dgm:pt modelId="{EDB6472E-3FA1-4C19-9B0B-E1317BCB8C9F}" type="pres">
      <dgm:prSet presAssocID="{53A7EFF8-D163-4757-9E36-39493B89C7A6}" presName="horzSpace2" presStyleCnt="0"/>
      <dgm:spPr/>
    </dgm:pt>
    <dgm:pt modelId="{A7F658FB-06F1-444C-889C-E784016F23FC}" type="pres">
      <dgm:prSet presAssocID="{53A7EFF8-D163-4757-9E36-39493B89C7A6}" presName="tx2" presStyleLbl="revTx" presStyleIdx="2" presStyleCnt="6"/>
      <dgm:spPr/>
      <dgm:t>
        <a:bodyPr/>
        <a:lstStyle/>
        <a:p>
          <a:endParaRPr lang="es-CO"/>
        </a:p>
      </dgm:t>
    </dgm:pt>
    <dgm:pt modelId="{369D4A75-CA04-47A9-BC85-6C56EEF648D2}" type="pres">
      <dgm:prSet presAssocID="{53A7EFF8-D163-4757-9E36-39493B89C7A6}" presName="vert2" presStyleCnt="0"/>
      <dgm:spPr/>
    </dgm:pt>
    <dgm:pt modelId="{A2778970-430E-4B96-A4BA-A845043B9E30}" type="pres">
      <dgm:prSet presAssocID="{53A7EFF8-D163-4757-9E36-39493B89C7A6}" presName="thinLine2b" presStyleLbl="callout" presStyleIdx="1" presStyleCnt="5"/>
      <dgm:spPr/>
    </dgm:pt>
    <dgm:pt modelId="{66FE0D58-9ADD-47DD-A226-56F52A55ECA9}" type="pres">
      <dgm:prSet presAssocID="{53A7EFF8-D163-4757-9E36-39493B89C7A6}" presName="vertSpace2b" presStyleCnt="0"/>
      <dgm:spPr/>
    </dgm:pt>
    <dgm:pt modelId="{A672EE82-C192-49A5-AF90-52AC626EACC8}" type="pres">
      <dgm:prSet presAssocID="{4B781235-5D29-402B-BCF1-E5263F68CAF6}" presName="horz2" presStyleCnt="0"/>
      <dgm:spPr/>
    </dgm:pt>
    <dgm:pt modelId="{E09F0D8E-D800-4AB4-95E8-37D265D5C3E6}" type="pres">
      <dgm:prSet presAssocID="{4B781235-5D29-402B-BCF1-E5263F68CAF6}" presName="horzSpace2" presStyleCnt="0"/>
      <dgm:spPr/>
    </dgm:pt>
    <dgm:pt modelId="{B8CCC2E0-24A8-4E98-A404-A197CBE7B2F0}" type="pres">
      <dgm:prSet presAssocID="{4B781235-5D29-402B-BCF1-E5263F68CAF6}" presName="tx2" presStyleLbl="revTx" presStyleIdx="3" presStyleCnt="6"/>
      <dgm:spPr/>
      <dgm:t>
        <a:bodyPr/>
        <a:lstStyle/>
        <a:p>
          <a:endParaRPr lang="es-CO"/>
        </a:p>
      </dgm:t>
    </dgm:pt>
    <dgm:pt modelId="{13B11018-52F1-4305-AAD9-1C0A9D45ECA9}" type="pres">
      <dgm:prSet presAssocID="{4B781235-5D29-402B-BCF1-E5263F68CAF6}" presName="vert2" presStyleCnt="0"/>
      <dgm:spPr/>
    </dgm:pt>
    <dgm:pt modelId="{B244F419-345E-4200-8842-88B8CEC1CEC7}" type="pres">
      <dgm:prSet presAssocID="{4B781235-5D29-402B-BCF1-E5263F68CAF6}" presName="thinLine2b" presStyleLbl="callout" presStyleIdx="2" presStyleCnt="5"/>
      <dgm:spPr/>
    </dgm:pt>
    <dgm:pt modelId="{8CD220B2-C3EC-44C2-A1E6-76E8027C19FF}" type="pres">
      <dgm:prSet presAssocID="{4B781235-5D29-402B-BCF1-E5263F68CAF6}" presName="vertSpace2b" presStyleCnt="0"/>
      <dgm:spPr/>
    </dgm:pt>
    <dgm:pt modelId="{2128DFD7-0132-4F33-A254-038D37347330}" type="pres">
      <dgm:prSet presAssocID="{CF30838F-C88A-4E65-939C-C9C73E21956E}" presName="horz2" presStyleCnt="0"/>
      <dgm:spPr/>
    </dgm:pt>
    <dgm:pt modelId="{2198875C-FDFF-4D37-9E7F-359877286B3D}" type="pres">
      <dgm:prSet presAssocID="{CF30838F-C88A-4E65-939C-C9C73E21956E}" presName="horzSpace2" presStyleCnt="0"/>
      <dgm:spPr/>
    </dgm:pt>
    <dgm:pt modelId="{86612C3A-0E74-4129-A10F-9FB245107284}" type="pres">
      <dgm:prSet presAssocID="{CF30838F-C88A-4E65-939C-C9C73E21956E}" presName="tx2" presStyleLbl="revTx" presStyleIdx="4" presStyleCnt="6"/>
      <dgm:spPr/>
      <dgm:t>
        <a:bodyPr/>
        <a:lstStyle/>
        <a:p>
          <a:endParaRPr lang="es-CO"/>
        </a:p>
      </dgm:t>
    </dgm:pt>
    <dgm:pt modelId="{4C6736CB-FB19-4CE0-91DE-7AD62D5C54A0}" type="pres">
      <dgm:prSet presAssocID="{CF30838F-C88A-4E65-939C-C9C73E21956E}" presName="vert2" presStyleCnt="0"/>
      <dgm:spPr/>
    </dgm:pt>
    <dgm:pt modelId="{CA5032D1-36FF-4BE2-BC80-933BFDA57E98}" type="pres">
      <dgm:prSet presAssocID="{CF30838F-C88A-4E65-939C-C9C73E21956E}" presName="thinLine2b" presStyleLbl="callout" presStyleIdx="3" presStyleCnt="5"/>
      <dgm:spPr/>
    </dgm:pt>
    <dgm:pt modelId="{46E299F8-C089-4D3F-9CAB-28C22A6D0A20}" type="pres">
      <dgm:prSet presAssocID="{CF30838F-C88A-4E65-939C-C9C73E21956E}" presName="vertSpace2b" presStyleCnt="0"/>
      <dgm:spPr/>
    </dgm:pt>
    <dgm:pt modelId="{5BBFE99F-6E8A-46D8-ACD5-54523A4C055E}" type="pres">
      <dgm:prSet presAssocID="{F8B8F58D-BE1F-4CC1-A766-3C3B04018259}" presName="horz2" presStyleCnt="0"/>
      <dgm:spPr/>
    </dgm:pt>
    <dgm:pt modelId="{3BE9DFCE-846B-4265-98CA-E9304170905E}" type="pres">
      <dgm:prSet presAssocID="{F8B8F58D-BE1F-4CC1-A766-3C3B04018259}" presName="horzSpace2" presStyleCnt="0"/>
      <dgm:spPr/>
    </dgm:pt>
    <dgm:pt modelId="{64CA0D23-0EDD-45A5-8FA6-8123B2761967}" type="pres">
      <dgm:prSet presAssocID="{F8B8F58D-BE1F-4CC1-A766-3C3B04018259}" presName="tx2" presStyleLbl="revTx" presStyleIdx="5" presStyleCnt="6"/>
      <dgm:spPr/>
      <dgm:t>
        <a:bodyPr/>
        <a:lstStyle/>
        <a:p>
          <a:endParaRPr lang="es-CO"/>
        </a:p>
      </dgm:t>
    </dgm:pt>
    <dgm:pt modelId="{34AA8454-740F-4DA3-B3CC-6B9941024095}" type="pres">
      <dgm:prSet presAssocID="{F8B8F58D-BE1F-4CC1-A766-3C3B04018259}" presName="vert2" presStyleCnt="0"/>
      <dgm:spPr/>
    </dgm:pt>
    <dgm:pt modelId="{AA6914D1-2515-4DCF-9DE9-326D174A6ABB}" type="pres">
      <dgm:prSet presAssocID="{F8B8F58D-BE1F-4CC1-A766-3C3B04018259}" presName="thinLine2b" presStyleLbl="callout" presStyleIdx="4" presStyleCnt="5"/>
      <dgm:spPr/>
    </dgm:pt>
    <dgm:pt modelId="{B2079522-0162-4F18-BFF7-BDD53F7D57A5}" type="pres">
      <dgm:prSet presAssocID="{F8B8F58D-BE1F-4CC1-A766-3C3B04018259}" presName="vertSpace2b" presStyleCnt="0"/>
      <dgm:spPr/>
    </dgm:pt>
  </dgm:ptLst>
  <dgm:cxnLst>
    <dgm:cxn modelId="{2C6EA9DD-9E41-494F-B259-A852EE7A84E2}" type="presOf" srcId="{4B781235-5D29-402B-BCF1-E5263F68CAF6}" destId="{B8CCC2E0-24A8-4E98-A404-A197CBE7B2F0}" srcOrd="0" destOrd="0" presId="urn:microsoft.com/office/officeart/2008/layout/LinedList"/>
    <dgm:cxn modelId="{479442CF-315D-4B80-B433-56F838B236AA}" type="presOf" srcId="{CF30838F-C88A-4E65-939C-C9C73E21956E}" destId="{86612C3A-0E74-4129-A10F-9FB245107284}" srcOrd="0" destOrd="0" presId="urn:microsoft.com/office/officeart/2008/layout/LinedList"/>
    <dgm:cxn modelId="{EEAB1157-3361-4A01-9E20-0EC4E8F73F50}" type="presOf" srcId="{43A9B112-B1A8-41D9-A557-6E79F2050420}" destId="{88E2D1F7-9349-4BB7-B715-E7002DF3044A}" srcOrd="0" destOrd="0" presId="urn:microsoft.com/office/officeart/2008/layout/LinedList"/>
    <dgm:cxn modelId="{4C6CC17B-3CDC-40C3-A923-3B9FB3A33B23}" srcId="{F401633B-4FA3-4733-A8DA-171D38EB85C7}" destId="{53A7EFF8-D163-4757-9E36-39493B89C7A6}" srcOrd="1" destOrd="0" parTransId="{A949635C-EB1A-4285-AE70-C8FCD5C91820}" sibTransId="{52F7D788-6192-4408-B817-3BF2EE519E27}"/>
    <dgm:cxn modelId="{B2612F60-1B36-40CC-8DAA-4941B562A34B}" srcId="{F401633B-4FA3-4733-A8DA-171D38EB85C7}" destId="{CF30838F-C88A-4E65-939C-C9C73E21956E}" srcOrd="3" destOrd="0" parTransId="{8CA39EE5-3E6A-471B-BF68-D527D998B7C6}" sibTransId="{183FB4C0-D70F-4E7A-AF45-14C97657C096}"/>
    <dgm:cxn modelId="{59517DB4-E03A-4BA3-8178-366AE4BD4B9D}" type="presOf" srcId="{F401633B-4FA3-4733-A8DA-171D38EB85C7}" destId="{4A167F9D-F3E5-4FB0-AD80-899173F39231}" srcOrd="0" destOrd="0" presId="urn:microsoft.com/office/officeart/2008/layout/LinedList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960FB8D7-4A42-4F55-BA25-46E73F6DBA82}" type="presOf" srcId="{D417B060-F4D6-4159-8B10-44FFEC950427}" destId="{9E29AAF4-D8F6-48DC-AB59-148F0D28486D}" srcOrd="0" destOrd="0" presId="urn:microsoft.com/office/officeart/2008/layout/LinedList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5E5FE012-BC15-4819-8764-AFDEF8A189E6}" srcId="{F401633B-4FA3-4733-A8DA-171D38EB85C7}" destId="{4B781235-5D29-402B-BCF1-E5263F68CAF6}" srcOrd="2" destOrd="0" parTransId="{43BAE07E-1CB0-4FBF-978D-B0E6A6DBB42D}" sibTransId="{C5AA08B4-5ABA-4CF3-B31F-DDBEB000E79C}"/>
    <dgm:cxn modelId="{D7822D1C-F240-4FBF-9508-7DD60D98F38D}" srcId="{F401633B-4FA3-4733-A8DA-171D38EB85C7}" destId="{F8B8F58D-BE1F-4CC1-A766-3C3B04018259}" srcOrd="4" destOrd="0" parTransId="{B33C4A43-E70D-4D97-826F-2451C4164B10}" sibTransId="{891AA8F3-1B98-4E09-84B2-27CDADC60EDD}"/>
    <dgm:cxn modelId="{F253CEC8-6F76-45C1-82CB-19E87DE5A6E5}" type="presOf" srcId="{F8B8F58D-BE1F-4CC1-A766-3C3B04018259}" destId="{64CA0D23-0EDD-45A5-8FA6-8123B2761967}" srcOrd="0" destOrd="0" presId="urn:microsoft.com/office/officeart/2008/layout/LinedList"/>
    <dgm:cxn modelId="{BFB0E347-20A8-488C-B2CD-53860DDA7DEA}" type="presOf" srcId="{53A7EFF8-D163-4757-9E36-39493B89C7A6}" destId="{A7F658FB-06F1-444C-889C-E784016F23FC}" srcOrd="0" destOrd="0" presId="urn:microsoft.com/office/officeart/2008/layout/LinedList"/>
    <dgm:cxn modelId="{65CE9C48-D559-4A4B-BC52-45F165FBCD34}" type="presParOf" srcId="{9E29AAF4-D8F6-48DC-AB59-148F0D28486D}" destId="{AB1B394F-B2AB-4CEE-BCBC-05F90D7F0EDE}" srcOrd="0" destOrd="0" presId="urn:microsoft.com/office/officeart/2008/layout/LinedList"/>
    <dgm:cxn modelId="{84048CB4-E998-467E-BA4A-DFDEF78B7DF2}" type="presParOf" srcId="{9E29AAF4-D8F6-48DC-AB59-148F0D28486D}" destId="{D9307458-C257-4B60-AEB2-8D4CE3137051}" srcOrd="1" destOrd="0" presId="urn:microsoft.com/office/officeart/2008/layout/LinedList"/>
    <dgm:cxn modelId="{0933594B-64E8-42A6-9A1D-FE4D8BAD236E}" type="presParOf" srcId="{D9307458-C257-4B60-AEB2-8D4CE3137051}" destId="{4A167F9D-F3E5-4FB0-AD80-899173F39231}" srcOrd="0" destOrd="0" presId="urn:microsoft.com/office/officeart/2008/layout/LinedList"/>
    <dgm:cxn modelId="{7D03DADF-DCE9-47D7-955E-8F574D1FCE06}" type="presParOf" srcId="{D9307458-C257-4B60-AEB2-8D4CE3137051}" destId="{81BD61FA-07E6-4C15-B761-47336A8479EA}" srcOrd="1" destOrd="0" presId="urn:microsoft.com/office/officeart/2008/layout/LinedList"/>
    <dgm:cxn modelId="{0FE4CDA4-9872-4288-A4E7-28B60E204C6F}" type="presParOf" srcId="{81BD61FA-07E6-4C15-B761-47336A8479EA}" destId="{1BFA05FD-EBD7-4B82-9BB9-2FB5CA9BDC96}" srcOrd="0" destOrd="0" presId="urn:microsoft.com/office/officeart/2008/layout/LinedList"/>
    <dgm:cxn modelId="{45E43F46-43AF-43D7-809A-E61415AB111E}" type="presParOf" srcId="{81BD61FA-07E6-4C15-B761-47336A8479EA}" destId="{B969E42D-1A11-4183-B4B3-23CE14951333}" srcOrd="1" destOrd="0" presId="urn:microsoft.com/office/officeart/2008/layout/LinedList"/>
    <dgm:cxn modelId="{9F261B4A-F2A7-4C19-8707-7FA26AE811FF}" type="presParOf" srcId="{B969E42D-1A11-4183-B4B3-23CE14951333}" destId="{E025A730-759F-4383-B6FB-AEFAA6BFCEEF}" srcOrd="0" destOrd="0" presId="urn:microsoft.com/office/officeart/2008/layout/LinedList"/>
    <dgm:cxn modelId="{D118490D-C0DC-4359-8C4E-BB5A101FEDE5}" type="presParOf" srcId="{B969E42D-1A11-4183-B4B3-23CE14951333}" destId="{88E2D1F7-9349-4BB7-B715-E7002DF3044A}" srcOrd="1" destOrd="0" presId="urn:microsoft.com/office/officeart/2008/layout/LinedList"/>
    <dgm:cxn modelId="{4C4A3E4C-F3AE-41CF-95C4-4E57A339938A}" type="presParOf" srcId="{B969E42D-1A11-4183-B4B3-23CE14951333}" destId="{BF07A5B0-5332-46BD-A1BF-9FE3128025A4}" srcOrd="2" destOrd="0" presId="urn:microsoft.com/office/officeart/2008/layout/LinedList"/>
    <dgm:cxn modelId="{7C0BC226-CB4B-4073-8783-DC164FDA5F42}" type="presParOf" srcId="{81BD61FA-07E6-4C15-B761-47336A8479EA}" destId="{8CB5A1B8-E286-4511-B4E7-E56F2871758B}" srcOrd="2" destOrd="0" presId="urn:microsoft.com/office/officeart/2008/layout/LinedList"/>
    <dgm:cxn modelId="{3D3810FE-BB98-4C3E-8801-8F1F50706472}" type="presParOf" srcId="{81BD61FA-07E6-4C15-B761-47336A8479EA}" destId="{83EF6226-0A39-4B46-8268-73A86956D882}" srcOrd="3" destOrd="0" presId="urn:microsoft.com/office/officeart/2008/layout/LinedList"/>
    <dgm:cxn modelId="{4A8CCF68-58DD-4719-8DF4-BDC7AFD1EDFF}" type="presParOf" srcId="{81BD61FA-07E6-4C15-B761-47336A8479EA}" destId="{7EDEB739-2333-481D-B2E7-E69967A013A5}" srcOrd="4" destOrd="0" presId="urn:microsoft.com/office/officeart/2008/layout/LinedList"/>
    <dgm:cxn modelId="{95C0818E-BA47-4FA3-91C9-31453E3B6F18}" type="presParOf" srcId="{7EDEB739-2333-481D-B2E7-E69967A013A5}" destId="{EDB6472E-3FA1-4C19-9B0B-E1317BCB8C9F}" srcOrd="0" destOrd="0" presId="urn:microsoft.com/office/officeart/2008/layout/LinedList"/>
    <dgm:cxn modelId="{B054E3A7-4D30-40E0-9614-46F47B398BF2}" type="presParOf" srcId="{7EDEB739-2333-481D-B2E7-E69967A013A5}" destId="{A7F658FB-06F1-444C-889C-E784016F23FC}" srcOrd="1" destOrd="0" presId="urn:microsoft.com/office/officeart/2008/layout/LinedList"/>
    <dgm:cxn modelId="{6A16C539-B149-4825-A561-2F3221083B7D}" type="presParOf" srcId="{7EDEB739-2333-481D-B2E7-E69967A013A5}" destId="{369D4A75-CA04-47A9-BC85-6C56EEF648D2}" srcOrd="2" destOrd="0" presId="urn:microsoft.com/office/officeart/2008/layout/LinedList"/>
    <dgm:cxn modelId="{DC9B810E-30BB-40CB-932F-EAF17C9E8288}" type="presParOf" srcId="{81BD61FA-07E6-4C15-B761-47336A8479EA}" destId="{A2778970-430E-4B96-A4BA-A845043B9E30}" srcOrd="5" destOrd="0" presId="urn:microsoft.com/office/officeart/2008/layout/LinedList"/>
    <dgm:cxn modelId="{223D0124-B78E-41F5-ABB9-1BF0CD3D635B}" type="presParOf" srcId="{81BD61FA-07E6-4C15-B761-47336A8479EA}" destId="{66FE0D58-9ADD-47DD-A226-56F52A55ECA9}" srcOrd="6" destOrd="0" presId="urn:microsoft.com/office/officeart/2008/layout/LinedList"/>
    <dgm:cxn modelId="{6E2786E8-A10A-4F03-975D-4F2084371C37}" type="presParOf" srcId="{81BD61FA-07E6-4C15-B761-47336A8479EA}" destId="{A672EE82-C192-49A5-AF90-52AC626EACC8}" srcOrd="7" destOrd="0" presId="urn:microsoft.com/office/officeart/2008/layout/LinedList"/>
    <dgm:cxn modelId="{4032666A-DB0E-46F7-81C3-BD9DB31B98C5}" type="presParOf" srcId="{A672EE82-C192-49A5-AF90-52AC626EACC8}" destId="{E09F0D8E-D800-4AB4-95E8-37D265D5C3E6}" srcOrd="0" destOrd="0" presId="urn:microsoft.com/office/officeart/2008/layout/LinedList"/>
    <dgm:cxn modelId="{9F48902E-5387-43F6-A7AB-C30BDD8F0E63}" type="presParOf" srcId="{A672EE82-C192-49A5-AF90-52AC626EACC8}" destId="{B8CCC2E0-24A8-4E98-A404-A197CBE7B2F0}" srcOrd="1" destOrd="0" presId="urn:microsoft.com/office/officeart/2008/layout/LinedList"/>
    <dgm:cxn modelId="{A8F19A65-E4EC-4315-8F25-648AC24CB417}" type="presParOf" srcId="{A672EE82-C192-49A5-AF90-52AC626EACC8}" destId="{13B11018-52F1-4305-AAD9-1C0A9D45ECA9}" srcOrd="2" destOrd="0" presId="urn:microsoft.com/office/officeart/2008/layout/LinedList"/>
    <dgm:cxn modelId="{E952433D-442A-4889-B448-9B7A7FE5FC6A}" type="presParOf" srcId="{81BD61FA-07E6-4C15-B761-47336A8479EA}" destId="{B244F419-345E-4200-8842-88B8CEC1CEC7}" srcOrd="8" destOrd="0" presId="urn:microsoft.com/office/officeart/2008/layout/LinedList"/>
    <dgm:cxn modelId="{34961B77-178A-4812-9BBB-1FD07F4B151C}" type="presParOf" srcId="{81BD61FA-07E6-4C15-B761-47336A8479EA}" destId="{8CD220B2-C3EC-44C2-A1E6-76E8027C19FF}" srcOrd="9" destOrd="0" presId="urn:microsoft.com/office/officeart/2008/layout/LinedList"/>
    <dgm:cxn modelId="{3783046C-DA4C-4FBC-AFC6-B278C0433ACD}" type="presParOf" srcId="{81BD61FA-07E6-4C15-B761-47336A8479EA}" destId="{2128DFD7-0132-4F33-A254-038D37347330}" srcOrd="10" destOrd="0" presId="urn:microsoft.com/office/officeart/2008/layout/LinedList"/>
    <dgm:cxn modelId="{1E40FC0C-7CD0-4D0F-98B8-9583F27135A9}" type="presParOf" srcId="{2128DFD7-0132-4F33-A254-038D37347330}" destId="{2198875C-FDFF-4D37-9E7F-359877286B3D}" srcOrd="0" destOrd="0" presId="urn:microsoft.com/office/officeart/2008/layout/LinedList"/>
    <dgm:cxn modelId="{2EC7E14C-267A-48F2-9C5D-8ADAFC6F6A9A}" type="presParOf" srcId="{2128DFD7-0132-4F33-A254-038D37347330}" destId="{86612C3A-0E74-4129-A10F-9FB245107284}" srcOrd="1" destOrd="0" presId="urn:microsoft.com/office/officeart/2008/layout/LinedList"/>
    <dgm:cxn modelId="{D39A0233-51B7-4359-A336-9754B57D36B5}" type="presParOf" srcId="{2128DFD7-0132-4F33-A254-038D37347330}" destId="{4C6736CB-FB19-4CE0-91DE-7AD62D5C54A0}" srcOrd="2" destOrd="0" presId="urn:microsoft.com/office/officeart/2008/layout/LinedList"/>
    <dgm:cxn modelId="{1F3C5B5A-BDAE-49E3-8377-3189C5A503C9}" type="presParOf" srcId="{81BD61FA-07E6-4C15-B761-47336A8479EA}" destId="{CA5032D1-36FF-4BE2-BC80-933BFDA57E98}" srcOrd="11" destOrd="0" presId="urn:microsoft.com/office/officeart/2008/layout/LinedList"/>
    <dgm:cxn modelId="{5F1CC749-7611-4DEF-949B-92B7643BA140}" type="presParOf" srcId="{81BD61FA-07E6-4C15-B761-47336A8479EA}" destId="{46E299F8-C089-4D3F-9CAB-28C22A6D0A20}" srcOrd="12" destOrd="0" presId="urn:microsoft.com/office/officeart/2008/layout/LinedList"/>
    <dgm:cxn modelId="{AFAD911D-D09D-46AD-B6B1-382CCB76D009}" type="presParOf" srcId="{81BD61FA-07E6-4C15-B761-47336A8479EA}" destId="{5BBFE99F-6E8A-46D8-ACD5-54523A4C055E}" srcOrd="13" destOrd="0" presId="urn:microsoft.com/office/officeart/2008/layout/LinedList"/>
    <dgm:cxn modelId="{1C9D9E88-81AA-4DE9-A70D-17E65036DEFF}" type="presParOf" srcId="{5BBFE99F-6E8A-46D8-ACD5-54523A4C055E}" destId="{3BE9DFCE-846B-4265-98CA-E9304170905E}" srcOrd="0" destOrd="0" presId="urn:microsoft.com/office/officeart/2008/layout/LinedList"/>
    <dgm:cxn modelId="{B5C45DA9-9535-4A32-B98E-9F5DD19D2C28}" type="presParOf" srcId="{5BBFE99F-6E8A-46D8-ACD5-54523A4C055E}" destId="{64CA0D23-0EDD-45A5-8FA6-8123B2761967}" srcOrd="1" destOrd="0" presId="urn:microsoft.com/office/officeart/2008/layout/LinedList"/>
    <dgm:cxn modelId="{0413E9B9-00B4-48A8-AB18-4D6FEE802ABE}" type="presParOf" srcId="{5BBFE99F-6E8A-46D8-ACD5-54523A4C055E}" destId="{34AA8454-740F-4DA3-B3CC-6B9941024095}" srcOrd="2" destOrd="0" presId="urn:microsoft.com/office/officeart/2008/layout/LinedList"/>
    <dgm:cxn modelId="{20832D9A-651C-4AF0-A6A0-4F09AD95C9E1}" type="presParOf" srcId="{81BD61FA-07E6-4C15-B761-47336A8479EA}" destId="{AA6914D1-2515-4DCF-9DE9-326D174A6ABB}" srcOrd="14" destOrd="0" presId="urn:microsoft.com/office/officeart/2008/layout/LinedList"/>
    <dgm:cxn modelId="{EB5DE232-DC53-4A1B-9C1B-642A3FE80BB4}" type="presParOf" srcId="{81BD61FA-07E6-4C15-B761-47336A8479EA}" destId="{B2079522-0162-4F18-BFF7-BDD53F7D57A5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9BCD38-C807-432F-8B57-D44840AABBC8}" type="doc">
      <dgm:prSet loTypeId="urn:microsoft.com/office/officeart/2005/8/layout/vList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CO"/>
        </a:p>
      </dgm:t>
    </dgm:pt>
    <dgm:pt modelId="{B3677206-CF2C-49D4-BCE1-D00F496D22C9}">
      <dgm:prSet phldrT="[Texto]"/>
      <dgm:spPr/>
      <dgm:t>
        <a:bodyPr/>
        <a:lstStyle/>
        <a:p>
          <a:r>
            <a:rPr lang="es-CO" b="1" dirty="0" smtClean="0">
              <a:latin typeface="Arial" pitchFamily="34" charset="0"/>
              <a:cs typeface="Arial" pitchFamily="34" charset="0"/>
            </a:rPr>
            <a:t>1. GOBERNANZA FORESTAL </a:t>
          </a:r>
          <a:endParaRPr lang="es-CO" dirty="0"/>
        </a:p>
      </dgm:t>
    </dgm:pt>
    <dgm:pt modelId="{6DC1CBF4-D316-4BB5-AA0D-A116A81F0B06}" type="parTrans" cxnId="{C6DC0E54-A1E1-45E0-BFC3-A5B0D29ED2E5}">
      <dgm:prSet/>
      <dgm:spPr/>
      <dgm:t>
        <a:bodyPr/>
        <a:lstStyle/>
        <a:p>
          <a:endParaRPr lang="es-CO"/>
        </a:p>
      </dgm:t>
    </dgm:pt>
    <dgm:pt modelId="{F7C4FEA6-B6B9-4E29-973A-0FDB33DCE301}" type="sibTrans" cxnId="{C6DC0E54-A1E1-45E0-BFC3-A5B0D29ED2E5}">
      <dgm:prSet/>
      <dgm:spPr/>
      <dgm:t>
        <a:bodyPr/>
        <a:lstStyle/>
        <a:p>
          <a:endParaRPr lang="es-CO"/>
        </a:p>
      </dgm:t>
    </dgm:pt>
    <dgm:pt modelId="{E16A4E76-4C7F-43DE-83D7-1FEA719489E3}">
      <dgm:prSet/>
      <dgm:spPr/>
      <dgm:t>
        <a:bodyPr/>
        <a:lstStyle/>
        <a:p>
          <a:r>
            <a:rPr lang="es-CO" b="1" smtClean="0">
              <a:latin typeface="Arial" pitchFamily="34" charset="0"/>
              <a:cs typeface="Arial" pitchFamily="34" charset="0"/>
            </a:rPr>
            <a:t>2. GESTION INTEGRAL DEL RECURSO HIDRICO</a:t>
          </a:r>
          <a:endParaRPr lang="es-CO" b="1" dirty="0" smtClean="0">
            <a:latin typeface="Arial" pitchFamily="34" charset="0"/>
            <a:cs typeface="Arial" pitchFamily="34" charset="0"/>
          </a:endParaRPr>
        </a:p>
      </dgm:t>
    </dgm:pt>
    <dgm:pt modelId="{D50C39A7-562B-4C55-B3E3-BE99D17F1FC1}" type="parTrans" cxnId="{60531E08-D77D-46D9-87F0-0803A582D433}">
      <dgm:prSet/>
      <dgm:spPr/>
      <dgm:t>
        <a:bodyPr/>
        <a:lstStyle/>
        <a:p>
          <a:endParaRPr lang="es-CO"/>
        </a:p>
      </dgm:t>
    </dgm:pt>
    <dgm:pt modelId="{8555E07C-763A-4D66-9FD1-604E86654E63}" type="sibTrans" cxnId="{60531E08-D77D-46D9-87F0-0803A582D433}">
      <dgm:prSet/>
      <dgm:spPr/>
      <dgm:t>
        <a:bodyPr/>
        <a:lstStyle/>
        <a:p>
          <a:endParaRPr lang="es-CO"/>
        </a:p>
      </dgm:t>
    </dgm:pt>
    <dgm:pt modelId="{A074729B-E07F-41AC-B4B2-C8F84B04B462}">
      <dgm:prSet/>
      <dgm:spPr/>
      <dgm:t>
        <a:bodyPr/>
        <a:lstStyle/>
        <a:p>
          <a:r>
            <a:rPr lang="es-CO" b="1" smtClean="0">
              <a:latin typeface="Arial" pitchFamily="34" charset="0"/>
              <a:cs typeface="Arial" pitchFamily="34" charset="0"/>
            </a:rPr>
            <a:t>3. ORDENACION TERRITORIAL AMBIENTAL</a:t>
          </a:r>
          <a:endParaRPr lang="es-CO" b="1" dirty="0" smtClean="0">
            <a:latin typeface="Arial" pitchFamily="34" charset="0"/>
            <a:cs typeface="Arial" pitchFamily="34" charset="0"/>
          </a:endParaRPr>
        </a:p>
      </dgm:t>
    </dgm:pt>
    <dgm:pt modelId="{652329EE-FA11-48EA-A71D-8EE61E169F2C}" type="parTrans" cxnId="{6200428A-46C1-4F7F-BCB7-E87F841C2722}">
      <dgm:prSet/>
      <dgm:spPr/>
      <dgm:t>
        <a:bodyPr/>
        <a:lstStyle/>
        <a:p>
          <a:endParaRPr lang="es-CO"/>
        </a:p>
      </dgm:t>
    </dgm:pt>
    <dgm:pt modelId="{F494FC79-C739-4631-98E9-3D1BE4133728}" type="sibTrans" cxnId="{6200428A-46C1-4F7F-BCB7-E87F841C2722}">
      <dgm:prSet/>
      <dgm:spPr/>
      <dgm:t>
        <a:bodyPr/>
        <a:lstStyle/>
        <a:p>
          <a:endParaRPr lang="es-CO"/>
        </a:p>
      </dgm:t>
    </dgm:pt>
    <dgm:pt modelId="{01A5F602-29F9-44D1-8DEE-48F284828077}">
      <dgm:prSet/>
      <dgm:spPr/>
      <dgm:t>
        <a:bodyPr/>
        <a:lstStyle/>
        <a:p>
          <a:r>
            <a:rPr lang="es-CO" b="1" dirty="0" smtClean="0">
              <a:latin typeface="Arial" pitchFamily="34" charset="0"/>
              <a:cs typeface="Arial" pitchFamily="34" charset="0"/>
            </a:rPr>
            <a:t>4. GESTION AMBIENTAL EN EL MARCO DEL POSCONFLICTO</a:t>
          </a:r>
        </a:p>
      </dgm:t>
    </dgm:pt>
    <dgm:pt modelId="{9334EC6C-9C52-417A-AEA5-E3FCB924A08B}" type="parTrans" cxnId="{6211CC45-A049-4E91-AC19-4A9007FA3962}">
      <dgm:prSet/>
      <dgm:spPr/>
      <dgm:t>
        <a:bodyPr/>
        <a:lstStyle/>
        <a:p>
          <a:endParaRPr lang="es-CO"/>
        </a:p>
      </dgm:t>
    </dgm:pt>
    <dgm:pt modelId="{A6776BDC-6CB4-432C-B59D-E662126360E7}" type="sibTrans" cxnId="{6211CC45-A049-4E91-AC19-4A9007FA3962}">
      <dgm:prSet/>
      <dgm:spPr/>
      <dgm:t>
        <a:bodyPr/>
        <a:lstStyle/>
        <a:p>
          <a:endParaRPr lang="es-CO"/>
        </a:p>
      </dgm:t>
    </dgm:pt>
    <dgm:pt modelId="{BBC7157C-23F4-4C15-B53B-D586373D3472}">
      <dgm:prSet/>
      <dgm:spPr/>
      <dgm:t>
        <a:bodyPr/>
        <a:lstStyle/>
        <a:p>
          <a:r>
            <a:rPr lang="es-CO" b="1" smtClean="0">
              <a:latin typeface="Arial" pitchFamily="34" charset="0"/>
              <a:cs typeface="Arial" pitchFamily="34" charset="0"/>
            </a:rPr>
            <a:t>5. AMBIENTE URBANO Y DESARROLLO</a:t>
          </a:r>
          <a:endParaRPr lang="es-CO" b="1" dirty="0" smtClean="0">
            <a:latin typeface="Arial" pitchFamily="34" charset="0"/>
            <a:cs typeface="Arial" pitchFamily="34" charset="0"/>
          </a:endParaRPr>
        </a:p>
      </dgm:t>
    </dgm:pt>
    <dgm:pt modelId="{BF4302EC-0AA8-4CAF-93A0-4EFB64F23543}" type="parTrans" cxnId="{A09D31B5-1DA4-4E0D-A9B5-7FABDA996E4F}">
      <dgm:prSet/>
      <dgm:spPr/>
      <dgm:t>
        <a:bodyPr/>
        <a:lstStyle/>
        <a:p>
          <a:endParaRPr lang="es-CO"/>
        </a:p>
      </dgm:t>
    </dgm:pt>
    <dgm:pt modelId="{B6E3AA22-5821-49F3-8E38-B7EB767CC709}" type="sibTrans" cxnId="{A09D31B5-1DA4-4E0D-A9B5-7FABDA996E4F}">
      <dgm:prSet/>
      <dgm:spPr/>
      <dgm:t>
        <a:bodyPr/>
        <a:lstStyle/>
        <a:p>
          <a:endParaRPr lang="es-CO"/>
        </a:p>
      </dgm:t>
    </dgm:pt>
    <dgm:pt modelId="{8159AF54-46C3-43BE-8AAA-87719E137CD3}">
      <dgm:prSet/>
      <dgm:spPr/>
      <dgm:t>
        <a:bodyPr/>
        <a:lstStyle/>
        <a:p>
          <a:r>
            <a:rPr lang="es-CO" b="1" smtClean="0">
              <a:latin typeface="Arial" pitchFamily="34" charset="0"/>
              <a:cs typeface="Arial" pitchFamily="34" charset="0"/>
            </a:rPr>
            <a:t>6. USO SOSTENIBLE DE LA BIODIVERSIDAD Y EL AMBIENTE</a:t>
          </a:r>
          <a:endParaRPr lang="es-CO" b="1" dirty="0" smtClean="0">
            <a:latin typeface="Arial" pitchFamily="34" charset="0"/>
            <a:cs typeface="Arial" pitchFamily="34" charset="0"/>
          </a:endParaRPr>
        </a:p>
      </dgm:t>
    </dgm:pt>
    <dgm:pt modelId="{05BF623A-E465-447F-8C2B-E009086552E5}" type="parTrans" cxnId="{0C9F8B7A-73DB-4FC1-A151-25439109C978}">
      <dgm:prSet/>
      <dgm:spPr/>
      <dgm:t>
        <a:bodyPr/>
        <a:lstStyle/>
        <a:p>
          <a:endParaRPr lang="es-CO"/>
        </a:p>
      </dgm:t>
    </dgm:pt>
    <dgm:pt modelId="{8BDE97CF-61C0-4F76-924A-0800C7BA1138}" type="sibTrans" cxnId="{0C9F8B7A-73DB-4FC1-A151-25439109C978}">
      <dgm:prSet/>
      <dgm:spPr/>
      <dgm:t>
        <a:bodyPr/>
        <a:lstStyle/>
        <a:p>
          <a:endParaRPr lang="es-CO"/>
        </a:p>
      </dgm:t>
    </dgm:pt>
    <dgm:pt modelId="{742ACD48-315B-4FFD-B7E2-B24FB8F39249}">
      <dgm:prSet/>
      <dgm:spPr/>
      <dgm:t>
        <a:bodyPr/>
        <a:lstStyle/>
        <a:p>
          <a:r>
            <a:rPr lang="es-CO" b="1" smtClean="0">
              <a:latin typeface="Arial" pitchFamily="34" charset="0"/>
              <a:cs typeface="Arial" pitchFamily="34" charset="0"/>
            </a:rPr>
            <a:t>7. EDUCACION, FORMACION AMBIENTAL Y PARTICIPACION CIUDADANA</a:t>
          </a:r>
          <a:endParaRPr lang="es-CO" b="1" dirty="0" smtClean="0">
            <a:latin typeface="Arial" pitchFamily="34" charset="0"/>
            <a:cs typeface="Arial" pitchFamily="34" charset="0"/>
          </a:endParaRPr>
        </a:p>
      </dgm:t>
    </dgm:pt>
    <dgm:pt modelId="{93D52836-9F2F-4C69-AA30-9EA96E1820A0}" type="parTrans" cxnId="{5B028F51-72F7-4335-AD83-2E52BC87D4A2}">
      <dgm:prSet/>
      <dgm:spPr/>
      <dgm:t>
        <a:bodyPr/>
        <a:lstStyle/>
        <a:p>
          <a:endParaRPr lang="es-CO"/>
        </a:p>
      </dgm:t>
    </dgm:pt>
    <dgm:pt modelId="{568A88AD-D44A-4C4C-99C9-84F44E6A3871}" type="sibTrans" cxnId="{5B028F51-72F7-4335-AD83-2E52BC87D4A2}">
      <dgm:prSet/>
      <dgm:spPr/>
      <dgm:t>
        <a:bodyPr/>
        <a:lstStyle/>
        <a:p>
          <a:endParaRPr lang="es-CO"/>
        </a:p>
      </dgm:t>
    </dgm:pt>
    <dgm:pt modelId="{F9C736F0-33C9-4C01-9923-E89F54863FC7}">
      <dgm:prSet/>
      <dgm:spPr/>
      <dgm:t>
        <a:bodyPr/>
        <a:lstStyle/>
        <a:p>
          <a:r>
            <a:rPr lang="es-CO" b="1" smtClean="0">
              <a:latin typeface="Arial" pitchFamily="34" charset="0"/>
              <a:cs typeface="Arial" pitchFamily="34" charset="0"/>
            </a:rPr>
            <a:t>8. FORTALECIMIENTO INSTITUCIONAL</a:t>
          </a:r>
          <a:endParaRPr lang="es-CO" b="1" dirty="0" smtClean="0">
            <a:latin typeface="Arial" pitchFamily="34" charset="0"/>
            <a:cs typeface="Arial" pitchFamily="34" charset="0"/>
          </a:endParaRPr>
        </a:p>
      </dgm:t>
    </dgm:pt>
    <dgm:pt modelId="{9A5206DD-0DE0-4F77-B793-B88DF83B7C89}" type="parTrans" cxnId="{23B7BFFB-A9B3-4E9D-9710-68497675E72B}">
      <dgm:prSet/>
      <dgm:spPr/>
      <dgm:t>
        <a:bodyPr/>
        <a:lstStyle/>
        <a:p>
          <a:endParaRPr lang="es-CO"/>
        </a:p>
      </dgm:t>
    </dgm:pt>
    <dgm:pt modelId="{F573B190-9C75-423B-912F-BDF02F294CAD}" type="sibTrans" cxnId="{23B7BFFB-A9B3-4E9D-9710-68497675E72B}">
      <dgm:prSet/>
      <dgm:spPr/>
      <dgm:t>
        <a:bodyPr/>
        <a:lstStyle/>
        <a:p>
          <a:endParaRPr lang="es-CO"/>
        </a:p>
      </dgm:t>
    </dgm:pt>
    <dgm:pt modelId="{1D14A7FF-A7F3-4170-B0D9-A316296138C2}">
      <dgm:prSet/>
      <dgm:spPr/>
      <dgm:t>
        <a:bodyPr/>
        <a:lstStyle/>
        <a:p>
          <a:r>
            <a:rPr lang="es-CO" b="1" dirty="0" smtClean="0">
              <a:latin typeface="Arial" pitchFamily="34" charset="0"/>
              <a:cs typeface="Arial" pitchFamily="34" charset="0"/>
            </a:rPr>
            <a:t>9. CONTROL, RECUPERACION Y MANEJO DE FAUNA SILVESTRE</a:t>
          </a:r>
          <a:endParaRPr lang="es-CO" dirty="0"/>
        </a:p>
      </dgm:t>
    </dgm:pt>
    <dgm:pt modelId="{19F00AFF-7FD5-4923-9C42-EE447853927D}" type="parTrans" cxnId="{5B9BAF07-E311-4076-BF78-7650D9138A31}">
      <dgm:prSet/>
      <dgm:spPr/>
      <dgm:t>
        <a:bodyPr/>
        <a:lstStyle/>
        <a:p>
          <a:endParaRPr lang="es-CO"/>
        </a:p>
      </dgm:t>
    </dgm:pt>
    <dgm:pt modelId="{BC042A51-7CD3-4415-BE1B-A416151EFB06}" type="sibTrans" cxnId="{5B9BAF07-E311-4076-BF78-7650D9138A31}">
      <dgm:prSet/>
      <dgm:spPr/>
      <dgm:t>
        <a:bodyPr/>
        <a:lstStyle/>
        <a:p>
          <a:endParaRPr lang="es-CO"/>
        </a:p>
      </dgm:t>
    </dgm:pt>
    <dgm:pt modelId="{264CB1EB-6B69-4DD4-A1F4-0BB7BFE4B792}" type="pres">
      <dgm:prSet presAssocID="{879BCD38-C807-432F-8B57-D44840AABB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894E4FEB-A429-488B-9E32-BCDC9FB96E0C}" type="pres">
      <dgm:prSet presAssocID="{B3677206-CF2C-49D4-BCE1-D00F496D22C9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89DCBE-A880-4986-A16A-85BBBA3BBECF}" type="pres">
      <dgm:prSet presAssocID="{F7C4FEA6-B6B9-4E29-973A-0FDB33DCE301}" presName="spacer" presStyleCnt="0"/>
      <dgm:spPr/>
      <dgm:t>
        <a:bodyPr/>
        <a:lstStyle/>
        <a:p>
          <a:endParaRPr lang="es-CO"/>
        </a:p>
      </dgm:t>
    </dgm:pt>
    <dgm:pt modelId="{B7BC6D59-90F7-4E5D-8D6B-0D9EEFA67896}" type="pres">
      <dgm:prSet presAssocID="{E16A4E76-4C7F-43DE-83D7-1FEA719489E3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9DFE359-3708-48B5-950A-9DB0DD8F9B7B}" type="pres">
      <dgm:prSet presAssocID="{8555E07C-763A-4D66-9FD1-604E86654E63}" presName="spacer" presStyleCnt="0"/>
      <dgm:spPr/>
      <dgm:t>
        <a:bodyPr/>
        <a:lstStyle/>
        <a:p>
          <a:endParaRPr lang="es-CO"/>
        </a:p>
      </dgm:t>
    </dgm:pt>
    <dgm:pt modelId="{B13AA723-1008-4FE2-A821-323F88D1CDBE}" type="pres">
      <dgm:prSet presAssocID="{A074729B-E07F-41AC-B4B2-C8F84B04B462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A79CEF2-EBF4-490F-B495-D399396ED7FE}" type="pres">
      <dgm:prSet presAssocID="{F494FC79-C739-4631-98E9-3D1BE4133728}" presName="spacer" presStyleCnt="0"/>
      <dgm:spPr/>
      <dgm:t>
        <a:bodyPr/>
        <a:lstStyle/>
        <a:p>
          <a:endParaRPr lang="es-CO"/>
        </a:p>
      </dgm:t>
    </dgm:pt>
    <dgm:pt modelId="{5670161C-2C01-4157-95FB-EC8FF8422B07}" type="pres">
      <dgm:prSet presAssocID="{01A5F602-29F9-44D1-8DEE-48F284828077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8A3E51E-2C89-4304-8BF7-01747516D4D6}" type="pres">
      <dgm:prSet presAssocID="{A6776BDC-6CB4-432C-B59D-E662126360E7}" presName="spacer" presStyleCnt="0"/>
      <dgm:spPr/>
      <dgm:t>
        <a:bodyPr/>
        <a:lstStyle/>
        <a:p>
          <a:endParaRPr lang="es-CO"/>
        </a:p>
      </dgm:t>
    </dgm:pt>
    <dgm:pt modelId="{9D3AD3E0-FD33-4813-ADC0-E7151F3C5E73}" type="pres">
      <dgm:prSet presAssocID="{BBC7157C-23F4-4C15-B53B-D586373D3472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7F46F12-20FA-442F-AC85-227B217AC2F6}" type="pres">
      <dgm:prSet presAssocID="{B6E3AA22-5821-49F3-8E38-B7EB767CC709}" presName="spacer" presStyleCnt="0"/>
      <dgm:spPr/>
      <dgm:t>
        <a:bodyPr/>
        <a:lstStyle/>
        <a:p>
          <a:endParaRPr lang="es-CO"/>
        </a:p>
      </dgm:t>
    </dgm:pt>
    <dgm:pt modelId="{FFC7603D-EB02-4889-8715-15C81F705280}" type="pres">
      <dgm:prSet presAssocID="{8159AF54-46C3-43BE-8AAA-87719E137CD3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31F77B0-D84D-42B2-ABD1-37DC2CC47AFC}" type="pres">
      <dgm:prSet presAssocID="{8BDE97CF-61C0-4F76-924A-0800C7BA1138}" presName="spacer" presStyleCnt="0"/>
      <dgm:spPr/>
      <dgm:t>
        <a:bodyPr/>
        <a:lstStyle/>
        <a:p>
          <a:endParaRPr lang="es-CO"/>
        </a:p>
      </dgm:t>
    </dgm:pt>
    <dgm:pt modelId="{019AAED2-E73E-4572-9060-829EC7922743}" type="pres">
      <dgm:prSet presAssocID="{742ACD48-315B-4FFD-B7E2-B24FB8F39249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AAB36A-F45C-43A2-939A-8440A10B1E03}" type="pres">
      <dgm:prSet presAssocID="{568A88AD-D44A-4C4C-99C9-84F44E6A3871}" presName="spacer" presStyleCnt="0"/>
      <dgm:spPr/>
      <dgm:t>
        <a:bodyPr/>
        <a:lstStyle/>
        <a:p>
          <a:endParaRPr lang="es-CO"/>
        </a:p>
      </dgm:t>
    </dgm:pt>
    <dgm:pt modelId="{2CF81424-8921-4D33-B7A0-688651DF419D}" type="pres">
      <dgm:prSet presAssocID="{F9C736F0-33C9-4C01-9923-E89F54863FC7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4046E33-448E-478D-A598-1A5CB9BC3293}" type="pres">
      <dgm:prSet presAssocID="{F573B190-9C75-423B-912F-BDF02F294CAD}" presName="spacer" presStyleCnt="0"/>
      <dgm:spPr/>
      <dgm:t>
        <a:bodyPr/>
        <a:lstStyle/>
        <a:p>
          <a:endParaRPr lang="es-CO"/>
        </a:p>
      </dgm:t>
    </dgm:pt>
    <dgm:pt modelId="{7D4F029D-D461-420B-A46F-10FDA4DE7620}" type="pres">
      <dgm:prSet presAssocID="{1D14A7FF-A7F3-4170-B0D9-A316296138C2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C6DC0E54-A1E1-45E0-BFC3-A5B0D29ED2E5}" srcId="{879BCD38-C807-432F-8B57-D44840AABBC8}" destId="{B3677206-CF2C-49D4-BCE1-D00F496D22C9}" srcOrd="0" destOrd="0" parTransId="{6DC1CBF4-D316-4BB5-AA0D-A116A81F0B06}" sibTransId="{F7C4FEA6-B6B9-4E29-973A-0FDB33DCE301}"/>
    <dgm:cxn modelId="{DCF5C49D-227D-4AC3-BFEA-1FBE5D367EDC}" type="presOf" srcId="{1D14A7FF-A7F3-4170-B0D9-A316296138C2}" destId="{7D4F029D-D461-420B-A46F-10FDA4DE7620}" srcOrd="0" destOrd="0" presId="urn:microsoft.com/office/officeart/2005/8/layout/vList2"/>
    <dgm:cxn modelId="{2E06A6CE-009F-4394-B060-34001614345B}" type="presOf" srcId="{8159AF54-46C3-43BE-8AAA-87719E137CD3}" destId="{FFC7603D-EB02-4889-8715-15C81F705280}" srcOrd="0" destOrd="0" presId="urn:microsoft.com/office/officeart/2005/8/layout/vList2"/>
    <dgm:cxn modelId="{0396180D-436D-44C7-BEDB-A95037511D70}" type="presOf" srcId="{E16A4E76-4C7F-43DE-83D7-1FEA719489E3}" destId="{B7BC6D59-90F7-4E5D-8D6B-0D9EEFA67896}" srcOrd="0" destOrd="0" presId="urn:microsoft.com/office/officeart/2005/8/layout/vList2"/>
    <dgm:cxn modelId="{0BFC0789-7846-4C67-9881-1CD14A14C082}" type="presOf" srcId="{F9C736F0-33C9-4C01-9923-E89F54863FC7}" destId="{2CF81424-8921-4D33-B7A0-688651DF419D}" srcOrd="0" destOrd="0" presId="urn:microsoft.com/office/officeart/2005/8/layout/vList2"/>
    <dgm:cxn modelId="{A09D31B5-1DA4-4E0D-A9B5-7FABDA996E4F}" srcId="{879BCD38-C807-432F-8B57-D44840AABBC8}" destId="{BBC7157C-23F4-4C15-B53B-D586373D3472}" srcOrd="4" destOrd="0" parTransId="{BF4302EC-0AA8-4CAF-93A0-4EFB64F23543}" sibTransId="{B6E3AA22-5821-49F3-8E38-B7EB767CC709}"/>
    <dgm:cxn modelId="{22BE4790-E9D5-4E8E-B469-D3E10F1124D8}" type="presOf" srcId="{BBC7157C-23F4-4C15-B53B-D586373D3472}" destId="{9D3AD3E0-FD33-4813-ADC0-E7151F3C5E73}" srcOrd="0" destOrd="0" presId="urn:microsoft.com/office/officeart/2005/8/layout/vList2"/>
    <dgm:cxn modelId="{F60C9BA2-1284-4629-BC7B-2268FDEC2AD7}" type="presOf" srcId="{B3677206-CF2C-49D4-BCE1-D00F496D22C9}" destId="{894E4FEB-A429-488B-9E32-BCDC9FB96E0C}" srcOrd="0" destOrd="0" presId="urn:microsoft.com/office/officeart/2005/8/layout/vList2"/>
    <dgm:cxn modelId="{6200428A-46C1-4F7F-BCB7-E87F841C2722}" srcId="{879BCD38-C807-432F-8B57-D44840AABBC8}" destId="{A074729B-E07F-41AC-B4B2-C8F84B04B462}" srcOrd="2" destOrd="0" parTransId="{652329EE-FA11-48EA-A71D-8EE61E169F2C}" sibTransId="{F494FC79-C739-4631-98E9-3D1BE4133728}"/>
    <dgm:cxn modelId="{B31D410E-2934-4CF3-9B85-0AE26438FEE5}" type="presOf" srcId="{A074729B-E07F-41AC-B4B2-C8F84B04B462}" destId="{B13AA723-1008-4FE2-A821-323F88D1CDBE}" srcOrd="0" destOrd="0" presId="urn:microsoft.com/office/officeart/2005/8/layout/vList2"/>
    <dgm:cxn modelId="{60531E08-D77D-46D9-87F0-0803A582D433}" srcId="{879BCD38-C807-432F-8B57-D44840AABBC8}" destId="{E16A4E76-4C7F-43DE-83D7-1FEA719489E3}" srcOrd="1" destOrd="0" parTransId="{D50C39A7-562B-4C55-B3E3-BE99D17F1FC1}" sibTransId="{8555E07C-763A-4D66-9FD1-604E86654E63}"/>
    <dgm:cxn modelId="{F33137E9-5CD4-4DCD-A3CB-1F7835FA8548}" type="presOf" srcId="{879BCD38-C807-432F-8B57-D44840AABBC8}" destId="{264CB1EB-6B69-4DD4-A1F4-0BB7BFE4B792}" srcOrd="0" destOrd="0" presId="urn:microsoft.com/office/officeart/2005/8/layout/vList2"/>
    <dgm:cxn modelId="{7DFEBC8B-8E74-4EFE-9997-A2B1DC16AA3A}" type="presOf" srcId="{742ACD48-315B-4FFD-B7E2-B24FB8F39249}" destId="{019AAED2-E73E-4572-9060-829EC7922743}" srcOrd="0" destOrd="0" presId="urn:microsoft.com/office/officeart/2005/8/layout/vList2"/>
    <dgm:cxn modelId="{23B7BFFB-A9B3-4E9D-9710-68497675E72B}" srcId="{879BCD38-C807-432F-8B57-D44840AABBC8}" destId="{F9C736F0-33C9-4C01-9923-E89F54863FC7}" srcOrd="7" destOrd="0" parTransId="{9A5206DD-0DE0-4F77-B793-B88DF83B7C89}" sibTransId="{F573B190-9C75-423B-912F-BDF02F294CAD}"/>
    <dgm:cxn modelId="{00C3C63F-F22F-4B21-8944-DB70FC6F60DC}" type="presOf" srcId="{01A5F602-29F9-44D1-8DEE-48F284828077}" destId="{5670161C-2C01-4157-95FB-EC8FF8422B07}" srcOrd="0" destOrd="0" presId="urn:microsoft.com/office/officeart/2005/8/layout/vList2"/>
    <dgm:cxn modelId="{5B9BAF07-E311-4076-BF78-7650D9138A31}" srcId="{879BCD38-C807-432F-8B57-D44840AABBC8}" destId="{1D14A7FF-A7F3-4170-B0D9-A316296138C2}" srcOrd="8" destOrd="0" parTransId="{19F00AFF-7FD5-4923-9C42-EE447853927D}" sibTransId="{BC042A51-7CD3-4415-BE1B-A416151EFB06}"/>
    <dgm:cxn modelId="{5B028F51-72F7-4335-AD83-2E52BC87D4A2}" srcId="{879BCD38-C807-432F-8B57-D44840AABBC8}" destId="{742ACD48-315B-4FFD-B7E2-B24FB8F39249}" srcOrd="6" destOrd="0" parTransId="{93D52836-9F2F-4C69-AA30-9EA96E1820A0}" sibTransId="{568A88AD-D44A-4C4C-99C9-84F44E6A3871}"/>
    <dgm:cxn modelId="{0C9F8B7A-73DB-4FC1-A151-25439109C978}" srcId="{879BCD38-C807-432F-8B57-D44840AABBC8}" destId="{8159AF54-46C3-43BE-8AAA-87719E137CD3}" srcOrd="5" destOrd="0" parTransId="{05BF623A-E465-447F-8C2B-E009086552E5}" sibTransId="{8BDE97CF-61C0-4F76-924A-0800C7BA1138}"/>
    <dgm:cxn modelId="{6211CC45-A049-4E91-AC19-4A9007FA3962}" srcId="{879BCD38-C807-432F-8B57-D44840AABBC8}" destId="{01A5F602-29F9-44D1-8DEE-48F284828077}" srcOrd="3" destOrd="0" parTransId="{9334EC6C-9C52-417A-AEA5-E3FCB924A08B}" sibTransId="{A6776BDC-6CB4-432C-B59D-E662126360E7}"/>
    <dgm:cxn modelId="{233BCB1D-EB34-4F94-BCF7-4D90FD83F138}" type="presParOf" srcId="{264CB1EB-6B69-4DD4-A1F4-0BB7BFE4B792}" destId="{894E4FEB-A429-488B-9E32-BCDC9FB96E0C}" srcOrd="0" destOrd="0" presId="urn:microsoft.com/office/officeart/2005/8/layout/vList2"/>
    <dgm:cxn modelId="{EC1F38D2-A0DC-4851-BA3F-15F39EE3821A}" type="presParOf" srcId="{264CB1EB-6B69-4DD4-A1F4-0BB7BFE4B792}" destId="{3689DCBE-A880-4986-A16A-85BBBA3BBECF}" srcOrd="1" destOrd="0" presId="urn:microsoft.com/office/officeart/2005/8/layout/vList2"/>
    <dgm:cxn modelId="{A078B84D-A33B-4C17-8C91-2D418F0E77F4}" type="presParOf" srcId="{264CB1EB-6B69-4DD4-A1F4-0BB7BFE4B792}" destId="{B7BC6D59-90F7-4E5D-8D6B-0D9EEFA67896}" srcOrd="2" destOrd="0" presId="urn:microsoft.com/office/officeart/2005/8/layout/vList2"/>
    <dgm:cxn modelId="{4AA46DC5-685A-4FEA-A046-9B98235F5956}" type="presParOf" srcId="{264CB1EB-6B69-4DD4-A1F4-0BB7BFE4B792}" destId="{D9DFE359-3708-48B5-950A-9DB0DD8F9B7B}" srcOrd="3" destOrd="0" presId="urn:microsoft.com/office/officeart/2005/8/layout/vList2"/>
    <dgm:cxn modelId="{263E662F-E52C-4BA7-8732-4B99FA1DE6A5}" type="presParOf" srcId="{264CB1EB-6B69-4DD4-A1F4-0BB7BFE4B792}" destId="{B13AA723-1008-4FE2-A821-323F88D1CDBE}" srcOrd="4" destOrd="0" presId="urn:microsoft.com/office/officeart/2005/8/layout/vList2"/>
    <dgm:cxn modelId="{C5F1C5EE-CD17-48A4-9CA4-CD9F658610E7}" type="presParOf" srcId="{264CB1EB-6B69-4DD4-A1F4-0BB7BFE4B792}" destId="{1A79CEF2-EBF4-490F-B495-D399396ED7FE}" srcOrd="5" destOrd="0" presId="urn:microsoft.com/office/officeart/2005/8/layout/vList2"/>
    <dgm:cxn modelId="{361B82D6-05E8-4361-966B-4B4765875AF1}" type="presParOf" srcId="{264CB1EB-6B69-4DD4-A1F4-0BB7BFE4B792}" destId="{5670161C-2C01-4157-95FB-EC8FF8422B07}" srcOrd="6" destOrd="0" presId="urn:microsoft.com/office/officeart/2005/8/layout/vList2"/>
    <dgm:cxn modelId="{75FD2B1A-F9BE-4AAC-96AE-BC6266A73D64}" type="presParOf" srcId="{264CB1EB-6B69-4DD4-A1F4-0BB7BFE4B792}" destId="{38A3E51E-2C89-4304-8BF7-01747516D4D6}" srcOrd="7" destOrd="0" presId="urn:microsoft.com/office/officeart/2005/8/layout/vList2"/>
    <dgm:cxn modelId="{AC53E00D-2CDA-4688-B838-0F526E69B805}" type="presParOf" srcId="{264CB1EB-6B69-4DD4-A1F4-0BB7BFE4B792}" destId="{9D3AD3E0-FD33-4813-ADC0-E7151F3C5E73}" srcOrd="8" destOrd="0" presId="urn:microsoft.com/office/officeart/2005/8/layout/vList2"/>
    <dgm:cxn modelId="{7F6675FC-1C3A-414D-8DCB-96531DBB24AF}" type="presParOf" srcId="{264CB1EB-6B69-4DD4-A1F4-0BB7BFE4B792}" destId="{D7F46F12-20FA-442F-AC85-227B217AC2F6}" srcOrd="9" destOrd="0" presId="urn:microsoft.com/office/officeart/2005/8/layout/vList2"/>
    <dgm:cxn modelId="{C58029E8-792A-4CF4-988D-D53917B5EB87}" type="presParOf" srcId="{264CB1EB-6B69-4DD4-A1F4-0BB7BFE4B792}" destId="{FFC7603D-EB02-4889-8715-15C81F705280}" srcOrd="10" destOrd="0" presId="urn:microsoft.com/office/officeart/2005/8/layout/vList2"/>
    <dgm:cxn modelId="{E8171628-43E0-442E-A75B-EA4F9656A97D}" type="presParOf" srcId="{264CB1EB-6B69-4DD4-A1F4-0BB7BFE4B792}" destId="{731F77B0-D84D-42B2-ABD1-37DC2CC47AFC}" srcOrd="11" destOrd="0" presId="urn:microsoft.com/office/officeart/2005/8/layout/vList2"/>
    <dgm:cxn modelId="{DCDDE292-AB83-4C96-83C2-F411A17879F9}" type="presParOf" srcId="{264CB1EB-6B69-4DD4-A1F4-0BB7BFE4B792}" destId="{019AAED2-E73E-4572-9060-829EC7922743}" srcOrd="12" destOrd="0" presId="urn:microsoft.com/office/officeart/2005/8/layout/vList2"/>
    <dgm:cxn modelId="{68D869EB-379B-4DEF-A880-4E2659F4BCA9}" type="presParOf" srcId="{264CB1EB-6B69-4DD4-A1F4-0BB7BFE4B792}" destId="{B4AAB36A-F45C-43A2-939A-8440A10B1E03}" srcOrd="13" destOrd="0" presId="urn:microsoft.com/office/officeart/2005/8/layout/vList2"/>
    <dgm:cxn modelId="{5301D37C-2243-4AB6-B064-ED53528379C7}" type="presParOf" srcId="{264CB1EB-6B69-4DD4-A1F4-0BB7BFE4B792}" destId="{2CF81424-8921-4D33-B7A0-688651DF419D}" srcOrd="14" destOrd="0" presId="urn:microsoft.com/office/officeart/2005/8/layout/vList2"/>
    <dgm:cxn modelId="{882F2FB3-35A1-4506-A9FD-D493C5BA58BE}" type="presParOf" srcId="{264CB1EB-6B69-4DD4-A1F4-0BB7BFE4B792}" destId="{44046E33-448E-478D-A598-1A5CB9BC3293}" srcOrd="15" destOrd="0" presId="urn:microsoft.com/office/officeart/2005/8/layout/vList2"/>
    <dgm:cxn modelId="{6712E083-18F1-4626-9BBC-EFC0CB606413}" type="presParOf" srcId="{264CB1EB-6B69-4DD4-A1F4-0BB7BFE4B792}" destId="{7D4F029D-D461-420B-A46F-10FDA4DE7620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/>
      <dgm:spPr/>
      <dgm:t>
        <a:bodyPr/>
        <a:lstStyle/>
        <a:p>
          <a:r>
            <a:rPr lang="es-CO" b="1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1.GOBERNANZA FORESTAL </a:t>
          </a:r>
          <a:endParaRPr lang="es-CO" dirty="0"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1.1 Control y vigilancia a la deforestación, comercio ilegal de maderas y derivados del bosque así como a los aprovechamientos vigentes y futuros.</a:t>
          </a:r>
          <a:endParaRPr lang="es-CO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7AB9D666-D96A-4479-BA9C-14D93417937D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1.2 Búsqueda y fortalecimiento de alternativas productivas sostenibles con base en la oferta ambiental forestal.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637542E-85A3-43FF-9BE4-19EE211A9336}" type="parTrans" cxnId="{A3B81119-E8CE-4F19-97D8-D8FA82DDA349}">
      <dgm:prSet/>
      <dgm:spPr/>
      <dgm:t>
        <a:bodyPr/>
        <a:lstStyle/>
        <a:p>
          <a:endParaRPr lang="es-CO"/>
        </a:p>
      </dgm:t>
    </dgm:pt>
    <dgm:pt modelId="{A7E0616C-3CCE-460F-BCA3-211F27362D92}" type="sibTrans" cxnId="{A3B81119-E8CE-4F19-97D8-D8FA82DDA349}">
      <dgm:prSet/>
      <dgm:spPr/>
      <dgm:t>
        <a:bodyPr/>
        <a:lstStyle/>
        <a:p>
          <a:endParaRPr lang="es-CO"/>
        </a:p>
      </dgm:t>
    </dgm:pt>
    <dgm:pt modelId="{D9036DF7-166E-4974-8E83-B6834CDF5600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1.3 Ordenación forestal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D1E11FA-F667-414E-A8E9-A0D8EF86A347}" type="parTrans" cxnId="{6ED49CBF-5337-49E8-898F-04CF1BADDD00}">
      <dgm:prSet/>
      <dgm:spPr/>
      <dgm:t>
        <a:bodyPr/>
        <a:lstStyle/>
        <a:p>
          <a:endParaRPr lang="es-CO"/>
        </a:p>
      </dgm:t>
    </dgm:pt>
    <dgm:pt modelId="{F754197B-A978-4F8D-B74F-B7C591F5C877}" type="sibTrans" cxnId="{6ED49CBF-5337-49E8-898F-04CF1BADDD00}">
      <dgm:prSet/>
      <dgm:spPr/>
      <dgm:t>
        <a:bodyPr/>
        <a:lstStyle/>
        <a:p>
          <a:endParaRPr lang="es-CO"/>
        </a:p>
      </dgm:t>
    </dgm:pt>
    <dgm:pt modelId="{1E0C7597-D03D-4E1E-B893-9834B359F64E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1.4 </a:t>
          </a:r>
          <a:r>
            <a:rPr lang="es-CO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Biocomercio</a:t>
          </a:r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sostenible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4C05C70-7675-44D2-8367-826B7F9A8AF3}" type="parTrans" cxnId="{08C7C323-4C10-42E1-B711-435A889F5534}">
      <dgm:prSet/>
      <dgm:spPr/>
      <dgm:t>
        <a:bodyPr/>
        <a:lstStyle/>
        <a:p>
          <a:endParaRPr lang="es-CO"/>
        </a:p>
      </dgm:t>
    </dgm:pt>
    <dgm:pt modelId="{8FC02D9D-52DE-4995-A870-2963C3D42CE7}" type="sibTrans" cxnId="{08C7C323-4C10-42E1-B711-435A889F5534}">
      <dgm:prSet/>
      <dgm:spPr/>
      <dgm:t>
        <a:bodyPr/>
        <a:lstStyle/>
        <a:p>
          <a:endParaRPr lang="es-CO"/>
        </a:p>
      </dgm:t>
    </dgm:pt>
    <dgm:pt modelId="{8227ECB1-3D0D-494A-BA78-67AF2970ADE0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1.5 Fortalecimiento de las organizaciones de madereros u otras que hagan aprovechamientos sostenibles del bosque (maderables y no maderables)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E81E162-D79B-41DC-9342-889E6D268F52}" type="parTrans" cxnId="{3550F8E5-30AA-4A89-B24A-7C1FBBD363A4}">
      <dgm:prSet/>
      <dgm:spPr/>
      <dgm:t>
        <a:bodyPr/>
        <a:lstStyle/>
        <a:p>
          <a:endParaRPr lang="es-CO"/>
        </a:p>
      </dgm:t>
    </dgm:pt>
    <dgm:pt modelId="{B65E8810-12BD-4C6A-B0D8-00199C3731B8}" type="sibTrans" cxnId="{3550F8E5-30AA-4A89-B24A-7C1FBBD363A4}">
      <dgm:prSet/>
      <dgm:spPr/>
      <dgm:t>
        <a:bodyPr/>
        <a:lstStyle/>
        <a:p>
          <a:endParaRPr lang="es-CO"/>
        </a:p>
      </dgm:t>
    </dgm:pt>
    <dgm:pt modelId="{A35402F9-62B8-4066-BFAB-FDE6E885881E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1.6 Establecimiento de vedas permanentes y/o temporales para algunas especies forestales más amenazadas.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EDE15D8-8DA7-45AC-A60E-0BBB815B435B}" type="parTrans" cxnId="{29E4173E-2922-4E66-A1E2-C042B0DE161B}">
      <dgm:prSet/>
      <dgm:spPr/>
      <dgm:t>
        <a:bodyPr/>
        <a:lstStyle/>
        <a:p>
          <a:endParaRPr lang="es-CO"/>
        </a:p>
      </dgm:t>
    </dgm:pt>
    <dgm:pt modelId="{7CD0E727-5F43-4EA4-B4E0-FD2B0ADF5C19}" type="sibTrans" cxnId="{29E4173E-2922-4E66-A1E2-C042B0DE161B}">
      <dgm:prSet/>
      <dgm:spPr/>
      <dgm:t>
        <a:bodyPr/>
        <a:lstStyle/>
        <a:p>
          <a:endParaRPr lang="es-CO"/>
        </a:p>
      </dgm:t>
    </dgm:pt>
    <dgm:pt modelId="{1B40DCF8-6D67-4D27-80FC-B4F2A8E2DC3E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1.7 Alianzas para la implementación de incentivos para la recuperación y conservación del bosque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54EBBB9-7FCE-4DEE-8FBC-938E6ECFEBAE}" type="parTrans" cxnId="{F686910F-2A92-4C86-B530-E96642E0016F}">
      <dgm:prSet/>
      <dgm:spPr/>
      <dgm:t>
        <a:bodyPr/>
        <a:lstStyle/>
        <a:p>
          <a:endParaRPr lang="es-CO"/>
        </a:p>
      </dgm:t>
    </dgm:pt>
    <dgm:pt modelId="{F4098706-EB43-40DD-89E9-EB790284CEE3}" type="sibTrans" cxnId="{F686910F-2A92-4C86-B530-E96642E0016F}">
      <dgm:prSet/>
      <dgm:spPr/>
      <dgm:t>
        <a:bodyPr/>
        <a:lstStyle/>
        <a:p>
          <a:endParaRPr lang="es-CO"/>
        </a:p>
      </dgm:t>
    </dgm:pt>
    <dgm:pt modelId="{291E641B-9387-495A-8E09-D2F435ED98EF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1.8 Participación, educación ambiental y concertación comunitaria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25C66F9-E06F-4E72-A031-3F04DF09944B}" type="parTrans" cxnId="{E6324AE5-C665-4B51-BE0B-DFAFDD3F564F}">
      <dgm:prSet/>
      <dgm:spPr/>
      <dgm:t>
        <a:bodyPr/>
        <a:lstStyle/>
        <a:p>
          <a:endParaRPr lang="es-CO"/>
        </a:p>
      </dgm:t>
    </dgm:pt>
    <dgm:pt modelId="{A18EE741-1A32-4DE6-B79F-B0EE6FE854DD}" type="sibTrans" cxnId="{E6324AE5-C665-4B51-BE0B-DFAFDD3F564F}">
      <dgm:prSet/>
      <dgm:spPr/>
      <dgm:t>
        <a:bodyPr/>
        <a:lstStyle/>
        <a:p>
          <a:endParaRPr lang="es-CO"/>
        </a:p>
      </dgm:t>
    </dgm:pt>
    <dgm:pt modelId="{7B06C6EC-E0B6-4D69-A831-F49249350327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1.9 Propiciar la regeneración natural en acuerdos con los ganaderos</a:t>
          </a:r>
          <a:r>
            <a:rPr lang="es-CO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 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2CDC9D1-8F3A-4996-A726-86A6FA3EF108}" type="parTrans" cxnId="{B3138EB8-5CFC-4B8A-A4B3-92B371BF78FE}">
      <dgm:prSet/>
      <dgm:spPr/>
      <dgm:t>
        <a:bodyPr/>
        <a:lstStyle/>
        <a:p>
          <a:endParaRPr lang="es-CO"/>
        </a:p>
      </dgm:t>
    </dgm:pt>
    <dgm:pt modelId="{193C4646-00F9-44AF-8A81-2900FA396946}" type="sibTrans" cxnId="{B3138EB8-5CFC-4B8A-A4B3-92B371BF78FE}">
      <dgm:prSet/>
      <dgm:spPr/>
      <dgm:t>
        <a:bodyPr/>
        <a:lstStyle/>
        <a:p>
          <a:endParaRPr lang="es-CO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1"/>
      <dgm:spPr/>
    </dgm:pt>
    <dgm:pt modelId="{D9307458-C257-4B60-AEB2-8D4CE3137051}" type="pres">
      <dgm:prSet presAssocID="{F401633B-4FA3-4733-A8DA-171D38EB85C7}" presName="horz1" presStyleCnt="0"/>
      <dgm:spPr/>
    </dgm:pt>
    <dgm:pt modelId="{4A167F9D-F3E5-4FB0-AD80-899173F39231}" type="pres">
      <dgm:prSet presAssocID="{F401633B-4FA3-4733-A8DA-171D38EB85C7}" presName="tx1" presStyleLbl="revTx" presStyleIdx="0" presStyleCnt="10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</dgm:pt>
    <dgm:pt modelId="{1BFA05FD-EBD7-4B82-9BB9-2FB5CA9BDC96}" type="pres">
      <dgm:prSet presAssocID="{43A9B112-B1A8-41D9-A557-6E79F2050420}" presName="vertSpace2a" presStyleCnt="0"/>
      <dgm:spPr/>
    </dgm:pt>
    <dgm:pt modelId="{B969E42D-1A11-4183-B4B3-23CE14951333}" type="pres">
      <dgm:prSet presAssocID="{43A9B112-B1A8-41D9-A557-6E79F2050420}" presName="horz2" presStyleCnt="0"/>
      <dgm:spPr/>
    </dgm:pt>
    <dgm:pt modelId="{E025A730-759F-4383-B6FB-AEFAA6BFCEEF}" type="pres">
      <dgm:prSet presAssocID="{43A9B112-B1A8-41D9-A557-6E79F2050420}" presName="horzSpace2" presStyleCnt="0"/>
      <dgm:spPr/>
    </dgm:pt>
    <dgm:pt modelId="{88E2D1F7-9349-4BB7-B715-E7002DF3044A}" type="pres">
      <dgm:prSet presAssocID="{43A9B112-B1A8-41D9-A557-6E79F2050420}" presName="tx2" presStyleLbl="revTx" presStyleIdx="1" presStyleCnt="10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</dgm:pt>
    <dgm:pt modelId="{8CB5A1B8-E286-4511-B4E7-E56F2871758B}" type="pres">
      <dgm:prSet presAssocID="{43A9B112-B1A8-41D9-A557-6E79F2050420}" presName="thinLine2b" presStyleLbl="callout" presStyleIdx="0" presStyleCnt="9"/>
      <dgm:spPr/>
    </dgm:pt>
    <dgm:pt modelId="{83EF6226-0A39-4B46-8268-73A86956D882}" type="pres">
      <dgm:prSet presAssocID="{43A9B112-B1A8-41D9-A557-6E79F2050420}" presName="vertSpace2b" presStyleCnt="0"/>
      <dgm:spPr/>
    </dgm:pt>
    <dgm:pt modelId="{3EB90042-E094-4C46-9D9C-9C7159278C59}" type="pres">
      <dgm:prSet presAssocID="{7AB9D666-D96A-4479-BA9C-14D93417937D}" presName="horz2" presStyleCnt="0"/>
      <dgm:spPr/>
    </dgm:pt>
    <dgm:pt modelId="{406160A8-F21F-4DF1-8C69-DB0DAB0BB232}" type="pres">
      <dgm:prSet presAssocID="{7AB9D666-D96A-4479-BA9C-14D93417937D}" presName="horzSpace2" presStyleCnt="0"/>
      <dgm:spPr/>
    </dgm:pt>
    <dgm:pt modelId="{1B7B1C28-33C4-4A6B-A76C-986281404F2D}" type="pres">
      <dgm:prSet presAssocID="{7AB9D666-D96A-4479-BA9C-14D93417937D}" presName="tx2" presStyleLbl="revTx" presStyleIdx="2" presStyleCnt="10"/>
      <dgm:spPr/>
      <dgm:t>
        <a:bodyPr/>
        <a:lstStyle/>
        <a:p>
          <a:endParaRPr lang="es-CO"/>
        </a:p>
      </dgm:t>
    </dgm:pt>
    <dgm:pt modelId="{A2B6E4A4-6AB8-4236-B56B-90EE7889FDDA}" type="pres">
      <dgm:prSet presAssocID="{7AB9D666-D96A-4479-BA9C-14D93417937D}" presName="vert2" presStyleCnt="0"/>
      <dgm:spPr/>
    </dgm:pt>
    <dgm:pt modelId="{3314F53F-63AF-4E60-9BC8-D3740A84B6F9}" type="pres">
      <dgm:prSet presAssocID="{7AB9D666-D96A-4479-BA9C-14D93417937D}" presName="thinLine2b" presStyleLbl="callout" presStyleIdx="1" presStyleCnt="9"/>
      <dgm:spPr/>
    </dgm:pt>
    <dgm:pt modelId="{7D729D79-2112-446F-8BFF-3F93AB06ABD1}" type="pres">
      <dgm:prSet presAssocID="{7AB9D666-D96A-4479-BA9C-14D93417937D}" presName="vertSpace2b" presStyleCnt="0"/>
      <dgm:spPr/>
    </dgm:pt>
    <dgm:pt modelId="{239F6155-447E-444E-AC6F-0DD1B78181F8}" type="pres">
      <dgm:prSet presAssocID="{D9036DF7-166E-4974-8E83-B6834CDF5600}" presName="horz2" presStyleCnt="0"/>
      <dgm:spPr/>
    </dgm:pt>
    <dgm:pt modelId="{D4543DBD-9E5B-4DB2-A717-127D70E81974}" type="pres">
      <dgm:prSet presAssocID="{D9036DF7-166E-4974-8E83-B6834CDF5600}" presName="horzSpace2" presStyleCnt="0"/>
      <dgm:spPr/>
    </dgm:pt>
    <dgm:pt modelId="{01127AC2-017A-4B36-BD5B-278C80AE87EB}" type="pres">
      <dgm:prSet presAssocID="{D9036DF7-166E-4974-8E83-B6834CDF5600}" presName="tx2" presStyleLbl="revTx" presStyleIdx="3" presStyleCnt="10"/>
      <dgm:spPr/>
      <dgm:t>
        <a:bodyPr/>
        <a:lstStyle/>
        <a:p>
          <a:endParaRPr lang="es-CO"/>
        </a:p>
      </dgm:t>
    </dgm:pt>
    <dgm:pt modelId="{0D821EE7-69F4-42D2-BEB2-FC2D9E063D2E}" type="pres">
      <dgm:prSet presAssocID="{D9036DF7-166E-4974-8E83-B6834CDF5600}" presName="vert2" presStyleCnt="0"/>
      <dgm:spPr/>
    </dgm:pt>
    <dgm:pt modelId="{B908AE8D-C4EA-437A-94C2-7F407F6E2792}" type="pres">
      <dgm:prSet presAssocID="{D9036DF7-166E-4974-8E83-B6834CDF5600}" presName="thinLine2b" presStyleLbl="callout" presStyleIdx="2" presStyleCnt="9"/>
      <dgm:spPr/>
    </dgm:pt>
    <dgm:pt modelId="{4C551BAA-BD94-45E1-8424-AFEBB3C6061F}" type="pres">
      <dgm:prSet presAssocID="{D9036DF7-166E-4974-8E83-B6834CDF5600}" presName="vertSpace2b" presStyleCnt="0"/>
      <dgm:spPr/>
    </dgm:pt>
    <dgm:pt modelId="{30AACA12-50A0-442C-911C-A4154DD7618F}" type="pres">
      <dgm:prSet presAssocID="{1E0C7597-D03D-4E1E-B893-9834B359F64E}" presName="horz2" presStyleCnt="0"/>
      <dgm:spPr/>
    </dgm:pt>
    <dgm:pt modelId="{783DF38C-A8E6-4C2D-9B8C-E28468326808}" type="pres">
      <dgm:prSet presAssocID="{1E0C7597-D03D-4E1E-B893-9834B359F64E}" presName="horzSpace2" presStyleCnt="0"/>
      <dgm:spPr/>
    </dgm:pt>
    <dgm:pt modelId="{EDFD56C4-8640-435B-8526-A55EF519861A}" type="pres">
      <dgm:prSet presAssocID="{1E0C7597-D03D-4E1E-B893-9834B359F64E}" presName="tx2" presStyleLbl="revTx" presStyleIdx="4" presStyleCnt="10"/>
      <dgm:spPr/>
      <dgm:t>
        <a:bodyPr/>
        <a:lstStyle/>
        <a:p>
          <a:endParaRPr lang="es-CO"/>
        </a:p>
      </dgm:t>
    </dgm:pt>
    <dgm:pt modelId="{32A4C12F-CA18-407A-BA81-CF334D0DFC89}" type="pres">
      <dgm:prSet presAssocID="{1E0C7597-D03D-4E1E-B893-9834B359F64E}" presName="vert2" presStyleCnt="0"/>
      <dgm:spPr/>
    </dgm:pt>
    <dgm:pt modelId="{6BCA4E1B-BD85-4ABD-A338-F538432B34EB}" type="pres">
      <dgm:prSet presAssocID="{1E0C7597-D03D-4E1E-B893-9834B359F64E}" presName="thinLine2b" presStyleLbl="callout" presStyleIdx="3" presStyleCnt="9"/>
      <dgm:spPr/>
    </dgm:pt>
    <dgm:pt modelId="{591E575C-3CA2-444D-AFBD-BF919205997C}" type="pres">
      <dgm:prSet presAssocID="{1E0C7597-D03D-4E1E-B893-9834B359F64E}" presName="vertSpace2b" presStyleCnt="0"/>
      <dgm:spPr/>
    </dgm:pt>
    <dgm:pt modelId="{374C9AC3-3173-4C3C-A071-A449DB697469}" type="pres">
      <dgm:prSet presAssocID="{8227ECB1-3D0D-494A-BA78-67AF2970ADE0}" presName="horz2" presStyleCnt="0"/>
      <dgm:spPr/>
    </dgm:pt>
    <dgm:pt modelId="{E085A18D-BAE5-425F-8282-1D7526260FD0}" type="pres">
      <dgm:prSet presAssocID="{8227ECB1-3D0D-494A-BA78-67AF2970ADE0}" presName="horzSpace2" presStyleCnt="0"/>
      <dgm:spPr/>
    </dgm:pt>
    <dgm:pt modelId="{77145A61-2A52-4548-B454-DDCC0EE00B89}" type="pres">
      <dgm:prSet presAssocID="{8227ECB1-3D0D-494A-BA78-67AF2970ADE0}" presName="tx2" presStyleLbl="revTx" presStyleIdx="5" presStyleCnt="10"/>
      <dgm:spPr/>
      <dgm:t>
        <a:bodyPr/>
        <a:lstStyle/>
        <a:p>
          <a:endParaRPr lang="es-CO"/>
        </a:p>
      </dgm:t>
    </dgm:pt>
    <dgm:pt modelId="{D1F1030A-8B3D-431F-81A5-42BC7722A6B0}" type="pres">
      <dgm:prSet presAssocID="{8227ECB1-3D0D-494A-BA78-67AF2970ADE0}" presName="vert2" presStyleCnt="0"/>
      <dgm:spPr/>
    </dgm:pt>
    <dgm:pt modelId="{9DCEECA4-50DD-411F-A8F0-E0A5B14104CB}" type="pres">
      <dgm:prSet presAssocID="{8227ECB1-3D0D-494A-BA78-67AF2970ADE0}" presName="thinLine2b" presStyleLbl="callout" presStyleIdx="4" presStyleCnt="9"/>
      <dgm:spPr/>
    </dgm:pt>
    <dgm:pt modelId="{460A6389-23ED-4D0C-8590-E820763B61B6}" type="pres">
      <dgm:prSet presAssocID="{8227ECB1-3D0D-494A-BA78-67AF2970ADE0}" presName="vertSpace2b" presStyleCnt="0"/>
      <dgm:spPr/>
    </dgm:pt>
    <dgm:pt modelId="{CD8193E5-8B1F-416F-8518-5BFECDF78C94}" type="pres">
      <dgm:prSet presAssocID="{A35402F9-62B8-4066-BFAB-FDE6E885881E}" presName="horz2" presStyleCnt="0"/>
      <dgm:spPr/>
    </dgm:pt>
    <dgm:pt modelId="{EFFDF3DE-9611-42B8-A855-BD31ACDADBD4}" type="pres">
      <dgm:prSet presAssocID="{A35402F9-62B8-4066-BFAB-FDE6E885881E}" presName="horzSpace2" presStyleCnt="0"/>
      <dgm:spPr/>
    </dgm:pt>
    <dgm:pt modelId="{C72DF129-4405-4CE9-8032-D3F32C80890B}" type="pres">
      <dgm:prSet presAssocID="{A35402F9-62B8-4066-BFAB-FDE6E885881E}" presName="tx2" presStyleLbl="revTx" presStyleIdx="6" presStyleCnt="10"/>
      <dgm:spPr/>
      <dgm:t>
        <a:bodyPr/>
        <a:lstStyle/>
        <a:p>
          <a:endParaRPr lang="es-CO"/>
        </a:p>
      </dgm:t>
    </dgm:pt>
    <dgm:pt modelId="{B5085886-9203-42F0-9085-06EB27BE73EA}" type="pres">
      <dgm:prSet presAssocID="{A35402F9-62B8-4066-BFAB-FDE6E885881E}" presName="vert2" presStyleCnt="0"/>
      <dgm:spPr/>
    </dgm:pt>
    <dgm:pt modelId="{2A6274C9-E12D-40ED-A198-C6CB1B4AD65F}" type="pres">
      <dgm:prSet presAssocID="{A35402F9-62B8-4066-BFAB-FDE6E885881E}" presName="thinLine2b" presStyleLbl="callout" presStyleIdx="5" presStyleCnt="9"/>
      <dgm:spPr/>
    </dgm:pt>
    <dgm:pt modelId="{A2D4C96F-D785-452A-9163-59E6E7346E72}" type="pres">
      <dgm:prSet presAssocID="{A35402F9-62B8-4066-BFAB-FDE6E885881E}" presName="vertSpace2b" presStyleCnt="0"/>
      <dgm:spPr/>
    </dgm:pt>
    <dgm:pt modelId="{276726BC-6C88-46F0-A0C1-C8575832BA14}" type="pres">
      <dgm:prSet presAssocID="{1B40DCF8-6D67-4D27-80FC-B4F2A8E2DC3E}" presName="horz2" presStyleCnt="0"/>
      <dgm:spPr/>
    </dgm:pt>
    <dgm:pt modelId="{A42841D1-6F73-4A3C-A799-9A26A0A23777}" type="pres">
      <dgm:prSet presAssocID="{1B40DCF8-6D67-4D27-80FC-B4F2A8E2DC3E}" presName="horzSpace2" presStyleCnt="0"/>
      <dgm:spPr/>
    </dgm:pt>
    <dgm:pt modelId="{1662016F-7F71-4B0B-B768-8CCE7145BC17}" type="pres">
      <dgm:prSet presAssocID="{1B40DCF8-6D67-4D27-80FC-B4F2A8E2DC3E}" presName="tx2" presStyleLbl="revTx" presStyleIdx="7" presStyleCnt="10"/>
      <dgm:spPr/>
      <dgm:t>
        <a:bodyPr/>
        <a:lstStyle/>
        <a:p>
          <a:endParaRPr lang="es-CO"/>
        </a:p>
      </dgm:t>
    </dgm:pt>
    <dgm:pt modelId="{F3F3B2F9-5F47-425E-A96B-A58333EABEE8}" type="pres">
      <dgm:prSet presAssocID="{1B40DCF8-6D67-4D27-80FC-B4F2A8E2DC3E}" presName="vert2" presStyleCnt="0"/>
      <dgm:spPr/>
    </dgm:pt>
    <dgm:pt modelId="{867A13EC-F497-4EA8-A3CD-F51C33C034A5}" type="pres">
      <dgm:prSet presAssocID="{1B40DCF8-6D67-4D27-80FC-B4F2A8E2DC3E}" presName="thinLine2b" presStyleLbl="callout" presStyleIdx="6" presStyleCnt="9"/>
      <dgm:spPr/>
    </dgm:pt>
    <dgm:pt modelId="{8CB05E0F-184F-4153-90EB-7A2161925BD9}" type="pres">
      <dgm:prSet presAssocID="{1B40DCF8-6D67-4D27-80FC-B4F2A8E2DC3E}" presName="vertSpace2b" presStyleCnt="0"/>
      <dgm:spPr/>
    </dgm:pt>
    <dgm:pt modelId="{A8B1FC9D-04C2-4FE5-B8A0-611FEA74804C}" type="pres">
      <dgm:prSet presAssocID="{291E641B-9387-495A-8E09-D2F435ED98EF}" presName="horz2" presStyleCnt="0"/>
      <dgm:spPr/>
    </dgm:pt>
    <dgm:pt modelId="{61C405E2-E350-43F9-BE51-87F3FEFFE06B}" type="pres">
      <dgm:prSet presAssocID="{291E641B-9387-495A-8E09-D2F435ED98EF}" presName="horzSpace2" presStyleCnt="0"/>
      <dgm:spPr/>
    </dgm:pt>
    <dgm:pt modelId="{7BC76FB4-15EE-4BC4-938F-12F63821E9E2}" type="pres">
      <dgm:prSet presAssocID="{291E641B-9387-495A-8E09-D2F435ED98EF}" presName="tx2" presStyleLbl="revTx" presStyleIdx="8" presStyleCnt="10"/>
      <dgm:spPr/>
      <dgm:t>
        <a:bodyPr/>
        <a:lstStyle/>
        <a:p>
          <a:endParaRPr lang="es-CO"/>
        </a:p>
      </dgm:t>
    </dgm:pt>
    <dgm:pt modelId="{FD806AE9-CAEC-434D-A3CF-B484C2991FD0}" type="pres">
      <dgm:prSet presAssocID="{291E641B-9387-495A-8E09-D2F435ED98EF}" presName="vert2" presStyleCnt="0"/>
      <dgm:spPr/>
    </dgm:pt>
    <dgm:pt modelId="{64CA72BF-B2F0-4B6C-988F-B88D00A7C95C}" type="pres">
      <dgm:prSet presAssocID="{291E641B-9387-495A-8E09-D2F435ED98EF}" presName="thinLine2b" presStyleLbl="callout" presStyleIdx="7" presStyleCnt="9"/>
      <dgm:spPr/>
    </dgm:pt>
    <dgm:pt modelId="{0CE2FBEF-52DE-4E0A-A4CF-4E6327B47EAB}" type="pres">
      <dgm:prSet presAssocID="{291E641B-9387-495A-8E09-D2F435ED98EF}" presName="vertSpace2b" presStyleCnt="0"/>
      <dgm:spPr/>
    </dgm:pt>
    <dgm:pt modelId="{61CF7BA1-CCEC-421A-82EC-587E96285ACD}" type="pres">
      <dgm:prSet presAssocID="{7B06C6EC-E0B6-4D69-A831-F49249350327}" presName="horz2" presStyleCnt="0"/>
      <dgm:spPr/>
    </dgm:pt>
    <dgm:pt modelId="{9AFF26A1-B60F-484E-896E-9737CC49AA3E}" type="pres">
      <dgm:prSet presAssocID="{7B06C6EC-E0B6-4D69-A831-F49249350327}" presName="horzSpace2" presStyleCnt="0"/>
      <dgm:spPr/>
    </dgm:pt>
    <dgm:pt modelId="{A1ABFF4A-A9CA-4775-A183-996EDFDB3355}" type="pres">
      <dgm:prSet presAssocID="{7B06C6EC-E0B6-4D69-A831-F49249350327}" presName="tx2" presStyleLbl="revTx" presStyleIdx="9" presStyleCnt="10"/>
      <dgm:spPr/>
      <dgm:t>
        <a:bodyPr/>
        <a:lstStyle/>
        <a:p>
          <a:endParaRPr lang="es-CO"/>
        </a:p>
      </dgm:t>
    </dgm:pt>
    <dgm:pt modelId="{68C83548-774F-4B6D-BB3B-82FDDFB00D2C}" type="pres">
      <dgm:prSet presAssocID="{7B06C6EC-E0B6-4D69-A831-F49249350327}" presName="vert2" presStyleCnt="0"/>
      <dgm:spPr/>
    </dgm:pt>
    <dgm:pt modelId="{31ECD102-88CE-430E-B9B2-3460489D2588}" type="pres">
      <dgm:prSet presAssocID="{7B06C6EC-E0B6-4D69-A831-F49249350327}" presName="thinLine2b" presStyleLbl="callout" presStyleIdx="8" presStyleCnt="9"/>
      <dgm:spPr/>
    </dgm:pt>
    <dgm:pt modelId="{1E5A6FE4-384A-4C7D-93B5-52C15C6C9C58}" type="pres">
      <dgm:prSet presAssocID="{7B06C6EC-E0B6-4D69-A831-F49249350327}" presName="vertSpace2b" presStyleCnt="0"/>
      <dgm:spPr/>
    </dgm:pt>
  </dgm:ptLst>
  <dgm:cxnLst>
    <dgm:cxn modelId="{E6324AE5-C665-4B51-BE0B-DFAFDD3F564F}" srcId="{F401633B-4FA3-4733-A8DA-171D38EB85C7}" destId="{291E641B-9387-495A-8E09-D2F435ED98EF}" srcOrd="7" destOrd="0" parTransId="{325C66F9-E06F-4E72-A031-3F04DF09944B}" sibTransId="{A18EE741-1A32-4DE6-B79F-B0EE6FE854DD}"/>
    <dgm:cxn modelId="{BA6341D7-AFD7-4F1C-8706-ABEA90C1B13C}" type="presOf" srcId="{F401633B-4FA3-4733-A8DA-171D38EB85C7}" destId="{4A167F9D-F3E5-4FB0-AD80-899173F39231}" srcOrd="0" destOrd="0" presId="urn:microsoft.com/office/officeart/2008/layout/LinedList"/>
    <dgm:cxn modelId="{3550F8E5-30AA-4A89-B24A-7C1FBBD363A4}" srcId="{F401633B-4FA3-4733-A8DA-171D38EB85C7}" destId="{8227ECB1-3D0D-494A-BA78-67AF2970ADE0}" srcOrd="4" destOrd="0" parTransId="{0E81E162-D79B-41DC-9342-889E6D268F52}" sibTransId="{B65E8810-12BD-4C6A-B0D8-00199C3731B8}"/>
    <dgm:cxn modelId="{B7E41F00-2A45-4665-A837-C19474176FFF}" type="presOf" srcId="{7AB9D666-D96A-4479-BA9C-14D93417937D}" destId="{1B7B1C28-33C4-4A6B-A76C-986281404F2D}" srcOrd="0" destOrd="0" presId="urn:microsoft.com/office/officeart/2008/layout/LinedList"/>
    <dgm:cxn modelId="{29E4173E-2922-4E66-A1E2-C042B0DE161B}" srcId="{F401633B-4FA3-4733-A8DA-171D38EB85C7}" destId="{A35402F9-62B8-4066-BFAB-FDE6E885881E}" srcOrd="5" destOrd="0" parTransId="{0EDE15D8-8DA7-45AC-A60E-0BBB815B435B}" sibTransId="{7CD0E727-5F43-4EA4-B4E0-FD2B0ADF5C19}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85A6A8D3-68F8-4840-AC98-50CA85F1953F}" type="presOf" srcId="{291E641B-9387-495A-8E09-D2F435ED98EF}" destId="{7BC76FB4-15EE-4BC4-938F-12F63821E9E2}" srcOrd="0" destOrd="0" presId="urn:microsoft.com/office/officeart/2008/layout/LinedList"/>
    <dgm:cxn modelId="{6ED49CBF-5337-49E8-898F-04CF1BADDD00}" srcId="{F401633B-4FA3-4733-A8DA-171D38EB85C7}" destId="{D9036DF7-166E-4974-8E83-B6834CDF5600}" srcOrd="2" destOrd="0" parTransId="{3D1E11FA-F667-414E-A8E9-A0D8EF86A347}" sibTransId="{F754197B-A978-4F8D-B74F-B7C591F5C877}"/>
    <dgm:cxn modelId="{7501EDB2-D365-4C1D-8C9E-052CDFC708DD}" type="presOf" srcId="{D417B060-F4D6-4159-8B10-44FFEC950427}" destId="{9E29AAF4-D8F6-48DC-AB59-148F0D28486D}" srcOrd="0" destOrd="0" presId="urn:microsoft.com/office/officeart/2008/layout/LinedList"/>
    <dgm:cxn modelId="{B3138EB8-5CFC-4B8A-A4B3-92B371BF78FE}" srcId="{F401633B-4FA3-4733-A8DA-171D38EB85C7}" destId="{7B06C6EC-E0B6-4D69-A831-F49249350327}" srcOrd="8" destOrd="0" parTransId="{C2CDC9D1-8F3A-4996-A726-86A6FA3EF108}" sibTransId="{193C4646-00F9-44AF-8A81-2900FA396946}"/>
    <dgm:cxn modelId="{F686910F-2A92-4C86-B530-E96642E0016F}" srcId="{F401633B-4FA3-4733-A8DA-171D38EB85C7}" destId="{1B40DCF8-6D67-4D27-80FC-B4F2A8E2DC3E}" srcOrd="6" destOrd="0" parTransId="{C54EBBB9-7FCE-4DEE-8FBC-938E6ECFEBAE}" sibTransId="{F4098706-EB43-40DD-89E9-EB790284CEE3}"/>
    <dgm:cxn modelId="{A3B81119-E8CE-4F19-97D8-D8FA82DDA349}" srcId="{F401633B-4FA3-4733-A8DA-171D38EB85C7}" destId="{7AB9D666-D96A-4479-BA9C-14D93417937D}" srcOrd="1" destOrd="0" parTransId="{2637542E-85A3-43FF-9BE4-19EE211A9336}" sibTransId="{A7E0616C-3CCE-460F-BCA3-211F27362D92}"/>
    <dgm:cxn modelId="{7EC441BF-027D-42E2-B244-B228DEEE2C66}" type="presOf" srcId="{D9036DF7-166E-4974-8E83-B6834CDF5600}" destId="{01127AC2-017A-4B36-BD5B-278C80AE87EB}" srcOrd="0" destOrd="0" presId="urn:microsoft.com/office/officeart/2008/layout/LinedList"/>
    <dgm:cxn modelId="{AC75C109-7686-4A0D-8527-08A4D1980601}" type="presOf" srcId="{1B40DCF8-6D67-4D27-80FC-B4F2A8E2DC3E}" destId="{1662016F-7F71-4B0B-B768-8CCE7145BC17}" srcOrd="0" destOrd="0" presId="urn:microsoft.com/office/officeart/2008/layout/LinedList"/>
    <dgm:cxn modelId="{BC4422BA-BDAE-4F78-9E30-FA191EB08DFD}" type="presOf" srcId="{A35402F9-62B8-4066-BFAB-FDE6E885881E}" destId="{C72DF129-4405-4CE9-8032-D3F32C80890B}" srcOrd="0" destOrd="0" presId="urn:microsoft.com/office/officeart/2008/layout/LinedList"/>
    <dgm:cxn modelId="{C317E526-3BAD-44B2-A6B2-2BF3A02E7A2C}" type="presOf" srcId="{8227ECB1-3D0D-494A-BA78-67AF2970ADE0}" destId="{77145A61-2A52-4548-B454-DDCC0EE00B89}" srcOrd="0" destOrd="0" presId="urn:microsoft.com/office/officeart/2008/layout/LinedList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598F2153-05F4-450C-8D62-5DCD881FF6F3}" type="presOf" srcId="{7B06C6EC-E0B6-4D69-A831-F49249350327}" destId="{A1ABFF4A-A9CA-4775-A183-996EDFDB3355}" srcOrd="0" destOrd="0" presId="urn:microsoft.com/office/officeart/2008/layout/LinedList"/>
    <dgm:cxn modelId="{36583A0A-E8CE-4463-B8AF-333FF9FEAD88}" type="presOf" srcId="{1E0C7597-D03D-4E1E-B893-9834B359F64E}" destId="{EDFD56C4-8640-435B-8526-A55EF519861A}" srcOrd="0" destOrd="0" presId="urn:microsoft.com/office/officeart/2008/layout/LinedList"/>
    <dgm:cxn modelId="{08C7C323-4C10-42E1-B711-435A889F5534}" srcId="{F401633B-4FA3-4733-A8DA-171D38EB85C7}" destId="{1E0C7597-D03D-4E1E-B893-9834B359F64E}" srcOrd="3" destOrd="0" parTransId="{E4C05C70-7675-44D2-8367-826B7F9A8AF3}" sibTransId="{8FC02D9D-52DE-4995-A870-2963C3D42CE7}"/>
    <dgm:cxn modelId="{877E3026-D9A8-45F9-AFB5-8EAEB62D4D27}" type="presOf" srcId="{43A9B112-B1A8-41D9-A557-6E79F2050420}" destId="{88E2D1F7-9349-4BB7-B715-E7002DF3044A}" srcOrd="0" destOrd="0" presId="urn:microsoft.com/office/officeart/2008/layout/LinedList"/>
    <dgm:cxn modelId="{6DAF6E26-9A48-463E-8751-63E1C0E93388}" type="presParOf" srcId="{9E29AAF4-D8F6-48DC-AB59-148F0D28486D}" destId="{AB1B394F-B2AB-4CEE-BCBC-05F90D7F0EDE}" srcOrd="0" destOrd="0" presId="urn:microsoft.com/office/officeart/2008/layout/LinedList"/>
    <dgm:cxn modelId="{20EEEE92-4460-4C6E-BC22-115AA3CB9018}" type="presParOf" srcId="{9E29AAF4-D8F6-48DC-AB59-148F0D28486D}" destId="{D9307458-C257-4B60-AEB2-8D4CE3137051}" srcOrd="1" destOrd="0" presId="urn:microsoft.com/office/officeart/2008/layout/LinedList"/>
    <dgm:cxn modelId="{6EB75543-C833-471F-AFAE-F54205348C28}" type="presParOf" srcId="{D9307458-C257-4B60-AEB2-8D4CE3137051}" destId="{4A167F9D-F3E5-4FB0-AD80-899173F39231}" srcOrd="0" destOrd="0" presId="urn:microsoft.com/office/officeart/2008/layout/LinedList"/>
    <dgm:cxn modelId="{99D6EA03-B829-481A-9B5D-31EEB6612B5C}" type="presParOf" srcId="{D9307458-C257-4B60-AEB2-8D4CE3137051}" destId="{81BD61FA-07E6-4C15-B761-47336A8479EA}" srcOrd="1" destOrd="0" presId="urn:microsoft.com/office/officeart/2008/layout/LinedList"/>
    <dgm:cxn modelId="{7FDE844A-4177-4361-B428-2E8691CB742D}" type="presParOf" srcId="{81BD61FA-07E6-4C15-B761-47336A8479EA}" destId="{1BFA05FD-EBD7-4B82-9BB9-2FB5CA9BDC96}" srcOrd="0" destOrd="0" presId="urn:microsoft.com/office/officeart/2008/layout/LinedList"/>
    <dgm:cxn modelId="{43A9C49F-8072-4C1A-A889-CE3AF8B5207B}" type="presParOf" srcId="{81BD61FA-07E6-4C15-B761-47336A8479EA}" destId="{B969E42D-1A11-4183-B4B3-23CE14951333}" srcOrd="1" destOrd="0" presId="urn:microsoft.com/office/officeart/2008/layout/LinedList"/>
    <dgm:cxn modelId="{5111EC31-40B9-4869-AA24-265F5ADA0F7B}" type="presParOf" srcId="{B969E42D-1A11-4183-B4B3-23CE14951333}" destId="{E025A730-759F-4383-B6FB-AEFAA6BFCEEF}" srcOrd="0" destOrd="0" presId="urn:microsoft.com/office/officeart/2008/layout/LinedList"/>
    <dgm:cxn modelId="{40CEC65D-796B-40FE-B400-E0D63E72C3F8}" type="presParOf" srcId="{B969E42D-1A11-4183-B4B3-23CE14951333}" destId="{88E2D1F7-9349-4BB7-B715-E7002DF3044A}" srcOrd="1" destOrd="0" presId="urn:microsoft.com/office/officeart/2008/layout/LinedList"/>
    <dgm:cxn modelId="{B99070EA-8C4A-430A-A980-B2DE12122BE4}" type="presParOf" srcId="{B969E42D-1A11-4183-B4B3-23CE14951333}" destId="{BF07A5B0-5332-46BD-A1BF-9FE3128025A4}" srcOrd="2" destOrd="0" presId="urn:microsoft.com/office/officeart/2008/layout/LinedList"/>
    <dgm:cxn modelId="{6D455763-6408-4C8C-9724-A0E70BB7D35A}" type="presParOf" srcId="{81BD61FA-07E6-4C15-B761-47336A8479EA}" destId="{8CB5A1B8-E286-4511-B4E7-E56F2871758B}" srcOrd="2" destOrd="0" presId="urn:microsoft.com/office/officeart/2008/layout/LinedList"/>
    <dgm:cxn modelId="{086E4906-7CF8-4AE8-9D17-B7ABD4A29E36}" type="presParOf" srcId="{81BD61FA-07E6-4C15-B761-47336A8479EA}" destId="{83EF6226-0A39-4B46-8268-73A86956D882}" srcOrd="3" destOrd="0" presId="urn:microsoft.com/office/officeart/2008/layout/LinedList"/>
    <dgm:cxn modelId="{AD29239D-9F31-45FB-80FE-40558CF90ABF}" type="presParOf" srcId="{81BD61FA-07E6-4C15-B761-47336A8479EA}" destId="{3EB90042-E094-4C46-9D9C-9C7159278C59}" srcOrd="4" destOrd="0" presId="urn:microsoft.com/office/officeart/2008/layout/LinedList"/>
    <dgm:cxn modelId="{F735E9D2-950C-4F4D-8685-39CF55AD4C8C}" type="presParOf" srcId="{3EB90042-E094-4C46-9D9C-9C7159278C59}" destId="{406160A8-F21F-4DF1-8C69-DB0DAB0BB232}" srcOrd="0" destOrd="0" presId="urn:microsoft.com/office/officeart/2008/layout/LinedList"/>
    <dgm:cxn modelId="{34BA8B64-1D37-4A05-81DF-1CCD6D23F842}" type="presParOf" srcId="{3EB90042-E094-4C46-9D9C-9C7159278C59}" destId="{1B7B1C28-33C4-4A6B-A76C-986281404F2D}" srcOrd="1" destOrd="0" presId="urn:microsoft.com/office/officeart/2008/layout/LinedList"/>
    <dgm:cxn modelId="{181D9623-1FDF-4ED6-A035-3EA5728EEFDA}" type="presParOf" srcId="{3EB90042-E094-4C46-9D9C-9C7159278C59}" destId="{A2B6E4A4-6AB8-4236-B56B-90EE7889FDDA}" srcOrd="2" destOrd="0" presId="urn:microsoft.com/office/officeart/2008/layout/LinedList"/>
    <dgm:cxn modelId="{BFBC84BF-3454-414D-890C-EFA23E0F9B9F}" type="presParOf" srcId="{81BD61FA-07E6-4C15-B761-47336A8479EA}" destId="{3314F53F-63AF-4E60-9BC8-D3740A84B6F9}" srcOrd="5" destOrd="0" presId="urn:microsoft.com/office/officeart/2008/layout/LinedList"/>
    <dgm:cxn modelId="{B3C1DB02-3250-4023-A98C-85BD396D41B8}" type="presParOf" srcId="{81BD61FA-07E6-4C15-B761-47336A8479EA}" destId="{7D729D79-2112-446F-8BFF-3F93AB06ABD1}" srcOrd="6" destOrd="0" presId="urn:microsoft.com/office/officeart/2008/layout/LinedList"/>
    <dgm:cxn modelId="{70893A47-B3F8-4913-8AA3-E7426EBCEFAA}" type="presParOf" srcId="{81BD61FA-07E6-4C15-B761-47336A8479EA}" destId="{239F6155-447E-444E-AC6F-0DD1B78181F8}" srcOrd="7" destOrd="0" presId="urn:microsoft.com/office/officeart/2008/layout/LinedList"/>
    <dgm:cxn modelId="{5D7F7229-80F1-4B5C-89E1-0A044DDA2D55}" type="presParOf" srcId="{239F6155-447E-444E-AC6F-0DD1B78181F8}" destId="{D4543DBD-9E5B-4DB2-A717-127D70E81974}" srcOrd="0" destOrd="0" presId="urn:microsoft.com/office/officeart/2008/layout/LinedList"/>
    <dgm:cxn modelId="{DC529DC0-7DBA-469C-91D0-A4FCF4199C6F}" type="presParOf" srcId="{239F6155-447E-444E-AC6F-0DD1B78181F8}" destId="{01127AC2-017A-4B36-BD5B-278C80AE87EB}" srcOrd="1" destOrd="0" presId="urn:microsoft.com/office/officeart/2008/layout/LinedList"/>
    <dgm:cxn modelId="{E1A9A617-96CD-46A5-B1AA-7CEA22F03105}" type="presParOf" srcId="{239F6155-447E-444E-AC6F-0DD1B78181F8}" destId="{0D821EE7-69F4-42D2-BEB2-FC2D9E063D2E}" srcOrd="2" destOrd="0" presId="urn:microsoft.com/office/officeart/2008/layout/LinedList"/>
    <dgm:cxn modelId="{49A9D3C6-E311-4E6A-B0EB-1812B112F590}" type="presParOf" srcId="{81BD61FA-07E6-4C15-B761-47336A8479EA}" destId="{B908AE8D-C4EA-437A-94C2-7F407F6E2792}" srcOrd="8" destOrd="0" presId="urn:microsoft.com/office/officeart/2008/layout/LinedList"/>
    <dgm:cxn modelId="{E705317F-ED99-4CD6-AE05-EA3BA22B1A49}" type="presParOf" srcId="{81BD61FA-07E6-4C15-B761-47336A8479EA}" destId="{4C551BAA-BD94-45E1-8424-AFEBB3C6061F}" srcOrd="9" destOrd="0" presId="urn:microsoft.com/office/officeart/2008/layout/LinedList"/>
    <dgm:cxn modelId="{82E2D817-363A-445B-921A-C2388F1EC78B}" type="presParOf" srcId="{81BD61FA-07E6-4C15-B761-47336A8479EA}" destId="{30AACA12-50A0-442C-911C-A4154DD7618F}" srcOrd="10" destOrd="0" presId="urn:microsoft.com/office/officeart/2008/layout/LinedList"/>
    <dgm:cxn modelId="{787C4397-9A62-4AE8-852E-82F20AE712A7}" type="presParOf" srcId="{30AACA12-50A0-442C-911C-A4154DD7618F}" destId="{783DF38C-A8E6-4C2D-9B8C-E28468326808}" srcOrd="0" destOrd="0" presId="urn:microsoft.com/office/officeart/2008/layout/LinedList"/>
    <dgm:cxn modelId="{420E4D01-6067-4010-8AB0-F1CABF422DD7}" type="presParOf" srcId="{30AACA12-50A0-442C-911C-A4154DD7618F}" destId="{EDFD56C4-8640-435B-8526-A55EF519861A}" srcOrd="1" destOrd="0" presId="urn:microsoft.com/office/officeart/2008/layout/LinedList"/>
    <dgm:cxn modelId="{D635A720-22E9-4A8F-8589-04DAD09FFCB9}" type="presParOf" srcId="{30AACA12-50A0-442C-911C-A4154DD7618F}" destId="{32A4C12F-CA18-407A-BA81-CF334D0DFC89}" srcOrd="2" destOrd="0" presId="urn:microsoft.com/office/officeart/2008/layout/LinedList"/>
    <dgm:cxn modelId="{23463304-C40A-4E45-B667-5F1CE1A349A4}" type="presParOf" srcId="{81BD61FA-07E6-4C15-B761-47336A8479EA}" destId="{6BCA4E1B-BD85-4ABD-A338-F538432B34EB}" srcOrd="11" destOrd="0" presId="urn:microsoft.com/office/officeart/2008/layout/LinedList"/>
    <dgm:cxn modelId="{89CE0D5B-6009-4268-911F-BE45F96E1BCE}" type="presParOf" srcId="{81BD61FA-07E6-4C15-B761-47336A8479EA}" destId="{591E575C-3CA2-444D-AFBD-BF919205997C}" srcOrd="12" destOrd="0" presId="urn:microsoft.com/office/officeart/2008/layout/LinedList"/>
    <dgm:cxn modelId="{0F22C563-BB57-4D28-92E4-9E7338DE6F6F}" type="presParOf" srcId="{81BD61FA-07E6-4C15-B761-47336A8479EA}" destId="{374C9AC3-3173-4C3C-A071-A449DB697469}" srcOrd="13" destOrd="0" presId="urn:microsoft.com/office/officeart/2008/layout/LinedList"/>
    <dgm:cxn modelId="{2D57ED46-D4DE-428C-AB71-C653F3190159}" type="presParOf" srcId="{374C9AC3-3173-4C3C-A071-A449DB697469}" destId="{E085A18D-BAE5-425F-8282-1D7526260FD0}" srcOrd="0" destOrd="0" presId="urn:microsoft.com/office/officeart/2008/layout/LinedList"/>
    <dgm:cxn modelId="{1F3393EA-1D22-4DEF-B02F-C62EB9EEB41F}" type="presParOf" srcId="{374C9AC3-3173-4C3C-A071-A449DB697469}" destId="{77145A61-2A52-4548-B454-DDCC0EE00B89}" srcOrd="1" destOrd="0" presId="urn:microsoft.com/office/officeart/2008/layout/LinedList"/>
    <dgm:cxn modelId="{C804C5B8-B513-4E86-B8DB-42194AB3CB8E}" type="presParOf" srcId="{374C9AC3-3173-4C3C-A071-A449DB697469}" destId="{D1F1030A-8B3D-431F-81A5-42BC7722A6B0}" srcOrd="2" destOrd="0" presId="urn:microsoft.com/office/officeart/2008/layout/LinedList"/>
    <dgm:cxn modelId="{4138BF18-5882-42DF-8D33-38BCA85AA5AD}" type="presParOf" srcId="{81BD61FA-07E6-4C15-B761-47336A8479EA}" destId="{9DCEECA4-50DD-411F-A8F0-E0A5B14104CB}" srcOrd="14" destOrd="0" presId="urn:microsoft.com/office/officeart/2008/layout/LinedList"/>
    <dgm:cxn modelId="{8B829171-7BD9-4B9B-8446-1E3CC2F60465}" type="presParOf" srcId="{81BD61FA-07E6-4C15-B761-47336A8479EA}" destId="{460A6389-23ED-4D0C-8590-E820763B61B6}" srcOrd="15" destOrd="0" presId="urn:microsoft.com/office/officeart/2008/layout/LinedList"/>
    <dgm:cxn modelId="{9939A3C8-29D0-4D2A-9C5D-6EA7757D0081}" type="presParOf" srcId="{81BD61FA-07E6-4C15-B761-47336A8479EA}" destId="{CD8193E5-8B1F-416F-8518-5BFECDF78C94}" srcOrd="16" destOrd="0" presId="urn:microsoft.com/office/officeart/2008/layout/LinedList"/>
    <dgm:cxn modelId="{B3B9B928-F4D0-43B0-B8C6-ADFC86790896}" type="presParOf" srcId="{CD8193E5-8B1F-416F-8518-5BFECDF78C94}" destId="{EFFDF3DE-9611-42B8-A855-BD31ACDADBD4}" srcOrd="0" destOrd="0" presId="urn:microsoft.com/office/officeart/2008/layout/LinedList"/>
    <dgm:cxn modelId="{69E1CDF1-9080-458B-911B-D9F09F539DD6}" type="presParOf" srcId="{CD8193E5-8B1F-416F-8518-5BFECDF78C94}" destId="{C72DF129-4405-4CE9-8032-D3F32C80890B}" srcOrd="1" destOrd="0" presId="urn:microsoft.com/office/officeart/2008/layout/LinedList"/>
    <dgm:cxn modelId="{E55782B1-6EEC-4A3D-BA79-EC7F0C4D4596}" type="presParOf" srcId="{CD8193E5-8B1F-416F-8518-5BFECDF78C94}" destId="{B5085886-9203-42F0-9085-06EB27BE73EA}" srcOrd="2" destOrd="0" presId="urn:microsoft.com/office/officeart/2008/layout/LinedList"/>
    <dgm:cxn modelId="{3BBC4110-9F6D-465B-8CD8-872637687779}" type="presParOf" srcId="{81BD61FA-07E6-4C15-B761-47336A8479EA}" destId="{2A6274C9-E12D-40ED-A198-C6CB1B4AD65F}" srcOrd="17" destOrd="0" presId="urn:microsoft.com/office/officeart/2008/layout/LinedList"/>
    <dgm:cxn modelId="{A1A9FFBD-96CB-45F5-A443-CF7FEE69D0FB}" type="presParOf" srcId="{81BD61FA-07E6-4C15-B761-47336A8479EA}" destId="{A2D4C96F-D785-452A-9163-59E6E7346E72}" srcOrd="18" destOrd="0" presId="urn:microsoft.com/office/officeart/2008/layout/LinedList"/>
    <dgm:cxn modelId="{541446E8-AE89-4B1C-A311-74CC82780A61}" type="presParOf" srcId="{81BD61FA-07E6-4C15-B761-47336A8479EA}" destId="{276726BC-6C88-46F0-A0C1-C8575832BA14}" srcOrd="19" destOrd="0" presId="urn:microsoft.com/office/officeart/2008/layout/LinedList"/>
    <dgm:cxn modelId="{F2A9DCD5-412A-4EA8-89B5-8F8FEEAF5DD7}" type="presParOf" srcId="{276726BC-6C88-46F0-A0C1-C8575832BA14}" destId="{A42841D1-6F73-4A3C-A799-9A26A0A23777}" srcOrd="0" destOrd="0" presId="urn:microsoft.com/office/officeart/2008/layout/LinedList"/>
    <dgm:cxn modelId="{2C8B676A-F00F-47C7-A5C7-76D6F26AF1A0}" type="presParOf" srcId="{276726BC-6C88-46F0-A0C1-C8575832BA14}" destId="{1662016F-7F71-4B0B-B768-8CCE7145BC17}" srcOrd="1" destOrd="0" presId="urn:microsoft.com/office/officeart/2008/layout/LinedList"/>
    <dgm:cxn modelId="{01F0D3CD-25FE-4865-9AE9-28511146EB96}" type="presParOf" srcId="{276726BC-6C88-46F0-A0C1-C8575832BA14}" destId="{F3F3B2F9-5F47-425E-A96B-A58333EABEE8}" srcOrd="2" destOrd="0" presId="urn:microsoft.com/office/officeart/2008/layout/LinedList"/>
    <dgm:cxn modelId="{BE3076B4-9760-42C9-BBD8-B94D5BA67208}" type="presParOf" srcId="{81BD61FA-07E6-4C15-B761-47336A8479EA}" destId="{867A13EC-F497-4EA8-A3CD-F51C33C034A5}" srcOrd="20" destOrd="0" presId="urn:microsoft.com/office/officeart/2008/layout/LinedList"/>
    <dgm:cxn modelId="{DD9B17CF-B77C-4020-95F9-FDB205FDF5FE}" type="presParOf" srcId="{81BD61FA-07E6-4C15-B761-47336A8479EA}" destId="{8CB05E0F-184F-4153-90EB-7A2161925BD9}" srcOrd="21" destOrd="0" presId="urn:microsoft.com/office/officeart/2008/layout/LinedList"/>
    <dgm:cxn modelId="{3F72775F-D56D-4DA5-9E14-7CAE369E5895}" type="presParOf" srcId="{81BD61FA-07E6-4C15-B761-47336A8479EA}" destId="{A8B1FC9D-04C2-4FE5-B8A0-611FEA74804C}" srcOrd="22" destOrd="0" presId="urn:microsoft.com/office/officeart/2008/layout/LinedList"/>
    <dgm:cxn modelId="{2A5C36B8-C940-4455-991A-8FE5556FECD8}" type="presParOf" srcId="{A8B1FC9D-04C2-4FE5-B8A0-611FEA74804C}" destId="{61C405E2-E350-43F9-BE51-87F3FEFFE06B}" srcOrd="0" destOrd="0" presId="urn:microsoft.com/office/officeart/2008/layout/LinedList"/>
    <dgm:cxn modelId="{05252110-AFDA-45E2-8D39-67B11EEC1A5E}" type="presParOf" srcId="{A8B1FC9D-04C2-4FE5-B8A0-611FEA74804C}" destId="{7BC76FB4-15EE-4BC4-938F-12F63821E9E2}" srcOrd="1" destOrd="0" presId="urn:microsoft.com/office/officeart/2008/layout/LinedList"/>
    <dgm:cxn modelId="{2AFF8490-1A25-440A-A2B5-D767A77AB50D}" type="presParOf" srcId="{A8B1FC9D-04C2-4FE5-B8A0-611FEA74804C}" destId="{FD806AE9-CAEC-434D-A3CF-B484C2991FD0}" srcOrd="2" destOrd="0" presId="urn:microsoft.com/office/officeart/2008/layout/LinedList"/>
    <dgm:cxn modelId="{E3667959-4EF1-4337-9BAF-964442DD4C17}" type="presParOf" srcId="{81BD61FA-07E6-4C15-B761-47336A8479EA}" destId="{64CA72BF-B2F0-4B6C-988F-B88D00A7C95C}" srcOrd="23" destOrd="0" presId="urn:microsoft.com/office/officeart/2008/layout/LinedList"/>
    <dgm:cxn modelId="{914E2306-F37F-4F34-8093-9F124BB5FE4B}" type="presParOf" srcId="{81BD61FA-07E6-4C15-B761-47336A8479EA}" destId="{0CE2FBEF-52DE-4E0A-A4CF-4E6327B47EAB}" srcOrd="24" destOrd="0" presId="urn:microsoft.com/office/officeart/2008/layout/LinedList"/>
    <dgm:cxn modelId="{0AD6CD40-DC86-4858-8B19-553022899A02}" type="presParOf" srcId="{81BD61FA-07E6-4C15-B761-47336A8479EA}" destId="{61CF7BA1-CCEC-421A-82EC-587E96285ACD}" srcOrd="25" destOrd="0" presId="urn:microsoft.com/office/officeart/2008/layout/LinedList"/>
    <dgm:cxn modelId="{8F0D906F-3A97-402C-B157-2A645A939FA1}" type="presParOf" srcId="{61CF7BA1-CCEC-421A-82EC-587E96285ACD}" destId="{9AFF26A1-B60F-484E-896E-9737CC49AA3E}" srcOrd="0" destOrd="0" presId="urn:microsoft.com/office/officeart/2008/layout/LinedList"/>
    <dgm:cxn modelId="{591F5EDD-6C36-4C7E-9840-0275BD94E37A}" type="presParOf" srcId="{61CF7BA1-CCEC-421A-82EC-587E96285ACD}" destId="{A1ABFF4A-A9CA-4775-A183-996EDFDB3355}" srcOrd="1" destOrd="0" presId="urn:microsoft.com/office/officeart/2008/layout/LinedList"/>
    <dgm:cxn modelId="{77E916C5-6276-424F-B9A9-FA56804026C2}" type="presParOf" srcId="{61CF7BA1-CCEC-421A-82EC-587E96285ACD}" destId="{68C83548-774F-4B6D-BB3B-82FDDFB00D2C}" srcOrd="2" destOrd="0" presId="urn:microsoft.com/office/officeart/2008/layout/LinedList"/>
    <dgm:cxn modelId="{8B894EB5-49F3-4D3C-ADDF-6412FF0F1923}" type="presParOf" srcId="{81BD61FA-07E6-4C15-B761-47336A8479EA}" destId="{31ECD102-88CE-430E-B9B2-3460489D2588}" srcOrd="26" destOrd="0" presId="urn:microsoft.com/office/officeart/2008/layout/LinedList"/>
    <dgm:cxn modelId="{E1F4373C-D9E2-4A14-8C44-1F87011585CB}" type="presParOf" srcId="{81BD61FA-07E6-4C15-B761-47336A8479EA}" destId="{1E5A6FE4-384A-4C7D-93B5-52C15C6C9C58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r>
            <a:rPr lang="es-CO" sz="2000" dirty="0" smtClean="0">
              <a:solidFill>
                <a:srgbClr val="336600"/>
              </a:solidFill>
              <a:latin typeface="Arial Black" panose="020B0A04020102020204" pitchFamily="34" charset="0"/>
            </a:rPr>
            <a:t>2. Recurso Hídrico</a:t>
          </a:r>
          <a:endParaRPr lang="es-CO" sz="2000" dirty="0">
            <a:solidFill>
              <a:srgbClr val="336600"/>
            </a:solidFill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2.1 Implementación de los </a:t>
          </a:r>
          <a:r>
            <a:rPr lang="es-CO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POMCAs</a:t>
          </a:r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ya formulados</a:t>
          </a:r>
          <a:endParaRPr lang="es-CO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EFB19B23-BF4A-4803-BE3D-F8D1BC4AA6F2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2.2 Priorización y elaboración de </a:t>
          </a:r>
          <a:r>
            <a:rPr lang="es-CO" b="1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POMCAs</a:t>
          </a:r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y Planes de Manejo.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669B048-FF99-40B5-A7D4-9BC9ADE2C313}" type="parTrans" cxnId="{2210B82F-BD13-4A00-A527-3A99DAB7020F}">
      <dgm:prSet/>
      <dgm:spPr/>
      <dgm:t>
        <a:bodyPr/>
        <a:lstStyle/>
        <a:p>
          <a:endParaRPr lang="es-CO"/>
        </a:p>
      </dgm:t>
    </dgm:pt>
    <dgm:pt modelId="{A9E64646-A673-4204-9D98-B8C8B8FCC207}" type="sibTrans" cxnId="{2210B82F-BD13-4A00-A527-3A99DAB7020F}">
      <dgm:prSet/>
      <dgm:spPr/>
      <dgm:t>
        <a:bodyPr/>
        <a:lstStyle/>
        <a:p>
          <a:endParaRPr lang="es-CO"/>
        </a:p>
      </dgm:t>
    </dgm:pt>
    <dgm:pt modelId="{D1A187FA-5F5A-4E13-82A2-0F8A996BCB2A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2.3 Implementación y elaboración de Planes de Manejo Ambiental de Humedales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0668CFF-0B3E-4E1A-9338-58AF9362DD1B}" type="parTrans" cxnId="{E349E8B2-4311-4E46-B3A6-59560702151F}">
      <dgm:prSet/>
      <dgm:spPr/>
      <dgm:t>
        <a:bodyPr/>
        <a:lstStyle/>
        <a:p>
          <a:endParaRPr lang="es-CO"/>
        </a:p>
      </dgm:t>
    </dgm:pt>
    <dgm:pt modelId="{84139B07-4A85-4F46-9765-4EC879F9FE98}" type="sibTrans" cxnId="{E349E8B2-4311-4E46-B3A6-59560702151F}">
      <dgm:prSet/>
      <dgm:spPr/>
      <dgm:t>
        <a:bodyPr/>
        <a:lstStyle/>
        <a:p>
          <a:endParaRPr lang="es-CO"/>
        </a:p>
      </dgm:t>
    </dgm:pt>
    <dgm:pt modelId="{731CC3DC-C066-4F59-B286-482DF75F7E55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2.4 Control y exigencia a la operación de PTAR en cascos urbanos en el marco de los acuerdo de descontaminación de cuerpos de agua.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B669DF8D-F417-4A6E-A275-80E39927FDFD}" type="parTrans" cxnId="{D7588783-1096-45E5-8DFE-7E1FD1FD6FE3}">
      <dgm:prSet/>
      <dgm:spPr/>
      <dgm:t>
        <a:bodyPr/>
        <a:lstStyle/>
        <a:p>
          <a:endParaRPr lang="es-CO"/>
        </a:p>
      </dgm:t>
    </dgm:pt>
    <dgm:pt modelId="{AF3A07EF-A6D8-4194-A2AE-B5AA538E6DAD}" type="sibTrans" cxnId="{D7588783-1096-45E5-8DFE-7E1FD1FD6FE3}">
      <dgm:prSet/>
      <dgm:spPr/>
      <dgm:t>
        <a:bodyPr/>
        <a:lstStyle/>
        <a:p>
          <a:endParaRPr lang="es-CO"/>
        </a:p>
      </dgm:t>
    </dgm:pt>
    <dgm:pt modelId="{A788E573-BE5B-4817-907A-6C8BE7D99874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2.5 Sinergias para la recuperación de cuerpos de aguas afectados por la minería ilegal.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216AD24-B92D-4624-B93F-2434D766565E}" type="parTrans" cxnId="{B82EFDDF-CA6D-46AF-B841-AFDA4265241C}">
      <dgm:prSet/>
      <dgm:spPr/>
      <dgm:t>
        <a:bodyPr/>
        <a:lstStyle/>
        <a:p>
          <a:endParaRPr lang="es-CO"/>
        </a:p>
      </dgm:t>
    </dgm:pt>
    <dgm:pt modelId="{294D4BE1-F650-49C9-80A0-AA7D8A996404}" type="sibTrans" cxnId="{B82EFDDF-CA6D-46AF-B841-AFDA4265241C}">
      <dgm:prSet/>
      <dgm:spPr/>
      <dgm:t>
        <a:bodyPr/>
        <a:lstStyle/>
        <a:p>
          <a:endParaRPr lang="es-CO"/>
        </a:p>
      </dgm:t>
    </dgm:pt>
    <dgm:pt modelId="{AB447A45-F414-4585-9C5A-FC5859D54886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2.6 Apoyo a la ejecución de la política de Pasivos ambientales que emita el gobierno nacional.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3C00140-0515-4B32-9474-8B4FA50E4D0D}" type="parTrans" cxnId="{B3A34DCA-5681-4287-9B61-4516887030DC}">
      <dgm:prSet/>
      <dgm:spPr/>
      <dgm:t>
        <a:bodyPr/>
        <a:lstStyle/>
        <a:p>
          <a:endParaRPr lang="es-CO"/>
        </a:p>
      </dgm:t>
    </dgm:pt>
    <dgm:pt modelId="{A40801D6-CE7D-4E93-B2DB-CE905C5D7F59}" type="sibTrans" cxnId="{B3A34DCA-5681-4287-9B61-4516887030DC}">
      <dgm:prSet/>
      <dgm:spPr/>
      <dgm:t>
        <a:bodyPr/>
        <a:lstStyle/>
        <a:p>
          <a:endParaRPr lang="es-CO"/>
        </a:p>
      </dgm:t>
    </dgm:pt>
    <dgm:pt modelId="{126029F0-392C-41BE-AA09-331D97464BBE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2.7 Seguimiento y monitoreo a los diferentes cuerpos de agua (Laboratorio de aguas del CEA)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6EF0A56-1742-497C-9A0C-9720E5AE5560}" type="parTrans" cxnId="{B8F1AB22-FFEA-4C17-B41B-1E0251D27CE7}">
      <dgm:prSet/>
      <dgm:spPr/>
      <dgm:t>
        <a:bodyPr/>
        <a:lstStyle/>
        <a:p>
          <a:endParaRPr lang="es-CO"/>
        </a:p>
      </dgm:t>
    </dgm:pt>
    <dgm:pt modelId="{9EBFCCED-2480-40EB-9643-C9A57B3DAF3C}" type="sibTrans" cxnId="{B8F1AB22-FFEA-4C17-B41B-1E0251D27CE7}">
      <dgm:prSet/>
      <dgm:spPr/>
      <dgm:t>
        <a:bodyPr/>
        <a:lstStyle/>
        <a:p>
          <a:endParaRPr lang="es-CO"/>
        </a:p>
      </dgm:t>
    </dgm:pt>
    <dgm:pt modelId="{50CB48E5-B310-483C-889B-166B9FE50929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2.8 Participación, educación ambiental y concertación comunitaria</a:t>
          </a:r>
          <a:endParaRPr lang="es-CO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747C349-1F66-48E9-B5E9-4FAD1364128E}" type="parTrans" cxnId="{554A1815-F616-4FC2-949C-50ACE486B9D0}">
      <dgm:prSet/>
      <dgm:spPr/>
      <dgm:t>
        <a:bodyPr/>
        <a:lstStyle/>
        <a:p>
          <a:endParaRPr lang="es-CO"/>
        </a:p>
      </dgm:t>
    </dgm:pt>
    <dgm:pt modelId="{E7E6D485-2FB2-48E4-BFC7-36A878DFBE15}" type="sibTrans" cxnId="{554A1815-F616-4FC2-949C-50ACE486B9D0}">
      <dgm:prSet/>
      <dgm:spPr/>
      <dgm:t>
        <a:bodyPr/>
        <a:lstStyle/>
        <a:p>
          <a:endParaRPr lang="es-CO"/>
        </a:p>
      </dgm:t>
    </dgm:pt>
    <dgm:pt modelId="{E4B5E47A-D5BF-4676-AA92-E1B11F2A7A37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2.9 Seguimiento y evaluación a los PAUEA (Programas de Uso y Ahorro eficiente del agua) en cada municipio.</a:t>
          </a:r>
          <a:endParaRPr lang="es-CO" dirty="0" smtClean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3546670-2F5B-4E3A-8A02-1A37178F9527}" type="parTrans" cxnId="{12BD98F1-2843-4D94-B047-B1BBEF9FBF6A}">
      <dgm:prSet/>
      <dgm:spPr/>
      <dgm:t>
        <a:bodyPr/>
        <a:lstStyle/>
        <a:p>
          <a:endParaRPr lang="es-CO"/>
        </a:p>
      </dgm:t>
    </dgm:pt>
    <dgm:pt modelId="{0F42DBA7-A611-42C4-8770-EAC3919D79EE}" type="sibTrans" cxnId="{12BD98F1-2843-4D94-B047-B1BBEF9FBF6A}">
      <dgm:prSet/>
      <dgm:spPr/>
      <dgm:t>
        <a:bodyPr/>
        <a:lstStyle/>
        <a:p>
          <a:endParaRPr lang="es-CO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1"/>
      <dgm:spPr/>
    </dgm:pt>
    <dgm:pt modelId="{D9307458-C257-4B60-AEB2-8D4CE3137051}" type="pres">
      <dgm:prSet presAssocID="{F401633B-4FA3-4733-A8DA-171D38EB85C7}" presName="horz1" presStyleCnt="0"/>
      <dgm:spPr/>
    </dgm:pt>
    <dgm:pt modelId="{4A167F9D-F3E5-4FB0-AD80-899173F39231}" type="pres">
      <dgm:prSet presAssocID="{F401633B-4FA3-4733-A8DA-171D38EB85C7}" presName="tx1" presStyleLbl="revTx" presStyleIdx="0" presStyleCnt="10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</dgm:pt>
    <dgm:pt modelId="{1BFA05FD-EBD7-4B82-9BB9-2FB5CA9BDC96}" type="pres">
      <dgm:prSet presAssocID="{43A9B112-B1A8-41D9-A557-6E79F2050420}" presName="vertSpace2a" presStyleCnt="0"/>
      <dgm:spPr/>
    </dgm:pt>
    <dgm:pt modelId="{B969E42D-1A11-4183-B4B3-23CE14951333}" type="pres">
      <dgm:prSet presAssocID="{43A9B112-B1A8-41D9-A557-6E79F2050420}" presName="horz2" presStyleCnt="0"/>
      <dgm:spPr/>
    </dgm:pt>
    <dgm:pt modelId="{E025A730-759F-4383-B6FB-AEFAA6BFCEEF}" type="pres">
      <dgm:prSet presAssocID="{43A9B112-B1A8-41D9-A557-6E79F2050420}" presName="horzSpace2" presStyleCnt="0"/>
      <dgm:spPr/>
    </dgm:pt>
    <dgm:pt modelId="{88E2D1F7-9349-4BB7-B715-E7002DF3044A}" type="pres">
      <dgm:prSet presAssocID="{43A9B112-B1A8-41D9-A557-6E79F2050420}" presName="tx2" presStyleLbl="revTx" presStyleIdx="1" presStyleCnt="10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</dgm:pt>
    <dgm:pt modelId="{8CB5A1B8-E286-4511-B4E7-E56F2871758B}" type="pres">
      <dgm:prSet presAssocID="{43A9B112-B1A8-41D9-A557-6E79F2050420}" presName="thinLine2b" presStyleLbl="callout" presStyleIdx="0" presStyleCnt="9"/>
      <dgm:spPr/>
    </dgm:pt>
    <dgm:pt modelId="{83EF6226-0A39-4B46-8268-73A86956D882}" type="pres">
      <dgm:prSet presAssocID="{43A9B112-B1A8-41D9-A557-6E79F2050420}" presName="vertSpace2b" presStyleCnt="0"/>
      <dgm:spPr/>
    </dgm:pt>
    <dgm:pt modelId="{FEE2B321-CF91-47FD-89CD-9912B9F3F76B}" type="pres">
      <dgm:prSet presAssocID="{EFB19B23-BF4A-4803-BE3D-F8D1BC4AA6F2}" presName="horz2" presStyleCnt="0"/>
      <dgm:spPr/>
    </dgm:pt>
    <dgm:pt modelId="{94FFD87C-E90D-4534-8067-011549C6D29C}" type="pres">
      <dgm:prSet presAssocID="{EFB19B23-BF4A-4803-BE3D-F8D1BC4AA6F2}" presName="horzSpace2" presStyleCnt="0"/>
      <dgm:spPr/>
    </dgm:pt>
    <dgm:pt modelId="{172CE602-2C8E-4802-B78B-704807635980}" type="pres">
      <dgm:prSet presAssocID="{EFB19B23-BF4A-4803-BE3D-F8D1BC4AA6F2}" presName="tx2" presStyleLbl="revTx" presStyleIdx="2" presStyleCnt="10"/>
      <dgm:spPr/>
      <dgm:t>
        <a:bodyPr/>
        <a:lstStyle/>
        <a:p>
          <a:endParaRPr lang="es-CO"/>
        </a:p>
      </dgm:t>
    </dgm:pt>
    <dgm:pt modelId="{EC664BA0-5A1B-45FE-84B4-7D5D32B3312C}" type="pres">
      <dgm:prSet presAssocID="{EFB19B23-BF4A-4803-BE3D-F8D1BC4AA6F2}" presName="vert2" presStyleCnt="0"/>
      <dgm:spPr/>
    </dgm:pt>
    <dgm:pt modelId="{7B7638B2-FA9D-43C2-AAE3-51B96F2DAAFF}" type="pres">
      <dgm:prSet presAssocID="{EFB19B23-BF4A-4803-BE3D-F8D1BC4AA6F2}" presName="thinLine2b" presStyleLbl="callout" presStyleIdx="1" presStyleCnt="9"/>
      <dgm:spPr/>
    </dgm:pt>
    <dgm:pt modelId="{F35BF97B-31FE-4A7A-8A1C-3A6CB6BD4EB2}" type="pres">
      <dgm:prSet presAssocID="{EFB19B23-BF4A-4803-BE3D-F8D1BC4AA6F2}" presName="vertSpace2b" presStyleCnt="0"/>
      <dgm:spPr/>
    </dgm:pt>
    <dgm:pt modelId="{3A1DD6E0-F51A-4E48-9E35-4BCB60DA167B}" type="pres">
      <dgm:prSet presAssocID="{D1A187FA-5F5A-4E13-82A2-0F8A996BCB2A}" presName="horz2" presStyleCnt="0"/>
      <dgm:spPr/>
    </dgm:pt>
    <dgm:pt modelId="{60D06CBB-CBB1-4CA3-B793-ABFD24076901}" type="pres">
      <dgm:prSet presAssocID="{D1A187FA-5F5A-4E13-82A2-0F8A996BCB2A}" presName="horzSpace2" presStyleCnt="0"/>
      <dgm:spPr/>
    </dgm:pt>
    <dgm:pt modelId="{AE7209D4-F450-4D63-98F9-73C87EDF1EA7}" type="pres">
      <dgm:prSet presAssocID="{D1A187FA-5F5A-4E13-82A2-0F8A996BCB2A}" presName="tx2" presStyleLbl="revTx" presStyleIdx="3" presStyleCnt="10"/>
      <dgm:spPr/>
      <dgm:t>
        <a:bodyPr/>
        <a:lstStyle/>
        <a:p>
          <a:endParaRPr lang="es-CO"/>
        </a:p>
      </dgm:t>
    </dgm:pt>
    <dgm:pt modelId="{F87FB2A6-716D-4B80-8B03-897E6A629A54}" type="pres">
      <dgm:prSet presAssocID="{D1A187FA-5F5A-4E13-82A2-0F8A996BCB2A}" presName="vert2" presStyleCnt="0"/>
      <dgm:spPr/>
    </dgm:pt>
    <dgm:pt modelId="{124ECE0B-E86A-4BFA-B9A0-0D6B1ECD9D4A}" type="pres">
      <dgm:prSet presAssocID="{D1A187FA-5F5A-4E13-82A2-0F8A996BCB2A}" presName="thinLine2b" presStyleLbl="callout" presStyleIdx="2" presStyleCnt="9"/>
      <dgm:spPr/>
    </dgm:pt>
    <dgm:pt modelId="{CF6BDA4E-E3A2-4C0B-94A3-A9CC7778C996}" type="pres">
      <dgm:prSet presAssocID="{D1A187FA-5F5A-4E13-82A2-0F8A996BCB2A}" presName="vertSpace2b" presStyleCnt="0"/>
      <dgm:spPr/>
    </dgm:pt>
    <dgm:pt modelId="{5553B548-E683-47C9-81DA-24D16666D33C}" type="pres">
      <dgm:prSet presAssocID="{731CC3DC-C066-4F59-B286-482DF75F7E55}" presName="horz2" presStyleCnt="0"/>
      <dgm:spPr/>
    </dgm:pt>
    <dgm:pt modelId="{F916CC2D-DBD1-4109-A7C7-2568D7617370}" type="pres">
      <dgm:prSet presAssocID="{731CC3DC-C066-4F59-B286-482DF75F7E55}" presName="horzSpace2" presStyleCnt="0"/>
      <dgm:spPr/>
    </dgm:pt>
    <dgm:pt modelId="{F9CA397F-48C7-496B-8D27-6898FC4B079E}" type="pres">
      <dgm:prSet presAssocID="{731CC3DC-C066-4F59-B286-482DF75F7E55}" presName="tx2" presStyleLbl="revTx" presStyleIdx="4" presStyleCnt="10"/>
      <dgm:spPr/>
      <dgm:t>
        <a:bodyPr/>
        <a:lstStyle/>
        <a:p>
          <a:endParaRPr lang="es-CO"/>
        </a:p>
      </dgm:t>
    </dgm:pt>
    <dgm:pt modelId="{443F960D-819F-47B4-91B0-D9AD91D25104}" type="pres">
      <dgm:prSet presAssocID="{731CC3DC-C066-4F59-B286-482DF75F7E55}" presName="vert2" presStyleCnt="0"/>
      <dgm:spPr/>
    </dgm:pt>
    <dgm:pt modelId="{FF040FA7-85D2-49B8-8D43-B64E9D3FC177}" type="pres">
      <dgm:prSet presAssocID="{731CC3DC-C066-4F59-B286-482DF75F7E55}" presName="thinLine2b" presStyleLbl="callout" presStyleIdx="3" presStyleCnt="9"/>
      <dgm:spPr/>
    </dgm:pt>
    <dgm:pt modelId="{368F88A6-66FC-4BFC-9422-F3BEBADB29C1}" type="pres">
      <dgm:prSet presAssocID="{731CC3DC-C066-4F59-B286-482DF75F7E55}" presName="vertSpace2b" presStyleCnt="0"/>
      <dgm:spPr/>
    </dgm:pt>
    <dgm:pt modelId="{B780FFC3-3088-4700-86FB-632EB4E8B1DA}" type="pres">
      <dgm:prSet presAssocID="{A788E573-BE5B-4817-907A-6C8BE7D99874}" presName="horz2" presStyleCnt="0"/>
      <dgm:spPr/>
    </dgm:pt>
    <dgm:pt modelId="{6AA1282D-C356-4D6D-A6CD-81363CE82EC1}" type="pres">
      <dgm:prSet presAssocID="{A788E573-BE5B-4817-907A-6C8BE7D99874}" presName="horzSpace2" presStyleCnt="0"/>
      <dgm:spPr/>
    </dgm:pt>
    <dgm:pt modelId="{42C2E737-1BA5-47D3-B489-702DDC5DCABE}" type="pres">
      <dgm:prSet presAssocID="{A788E573-BE5B-4817-907A-6C8BE7D99874}" presName="tx2" presStyleLbl="revTx" presStyleIdx="5" presStyleCnt="10"/>
      <dgm:spPr/>
      <dgm:t>
        <a:bodyPr/>
        <a:lstStyle/>
        <a:p>
          <a:endParaRPr lang="es-CO"/>
        </a:p>
      </dgm:t>
    </dgm:pt>
    <dgm:pt modelId="{73416AA9-B1D6-4646-88BE-951C81F86A6D}" type="pres">
      <dgm:prSet presAssocID="{A788E573-BE5B-4817-907A-6C8BE7D99874}" presName="vert2" presStyleCnt="0"/>
      <dgm:spPr/>
    </dgm:pt>
    <dgm:pt modelId="{550612EB-5895-4BA5-B9C5-3E60BA50AE26}" type="pres">
      <dgm:prSet presAssocID="{A788E573-BE5B-4817-907A-6C8BE7D99874}" presName="thinLine2b" presStyleLbl="callout" presStyleIdx="4" presStyleCnt="9"/>
      <dgm:spPr/>
    </dgm:pt>
    <dgm:pt modelId="{38BD17E8-9C54-40C2-998C-2AF1C0D6B73D}" type="pres">
      <dgm:prSet presAssocID="{A788E573-BE5B-4817-907A-6C8BE7D99874}" presName="vertSpace2b" presStyleCnt="0"/>
      <dgm:spPr/>
    </dgm:pt>
    <dgm:pt modelId="{46500CCF-8C8B-4B1A-9F12-0E25E00E2255}" type="pres">
      <dgm:prSet presAssocID="{AB447A45-F414-4585-9C5A-FC5859D54886}" presName="horz2" presStyleCnt="0"/>
      <dgm:spPr/>
    </dgm:pt>
    <dgm:pt modelId="{E529B439-22F1-4076-965A-BA110EC4A206}" type="pres">
      <dgm:prSet presAssocID="{AB447A45-F414-4585-9C5A-FC5859D54886}" presName="horzSpace2" presStyleCnt="0"/>
      <dgm:spPr/>
    </dgm:pt>
    <dgm:pt modelId="{ABE73C6A-A596-4A93-BC21-40B716BFE545}" type="pres">
      <dgm:prSet presAssocID="{AB447A45-F414-4585-9C5A-FC5859D54886}" presName="tx2" presStyleLbl="revTx" presStyleIdx="6" presStyleCnt="10"/>
      <dgm:spPr/>
      <dgm:t>
        <a:bodyPr/>
        <a:lstStyle/>
        <a:p>
          <a:endParaRPr lang="es-CO"/>
        </a:p>
      </dgm:t>
    </dgm:pt>
    <dgm:pt modelId="{F122001E-980B-400A-9CF8-E965433306FB}" type="pres">
      <dgm:prSet presAssocID="{AB447A45-F414-4585-9C5A-FC5859D54886}" presName="vert2" presStyleCnt="0"/>
      <dgm:spPr/>
    </dgm:pt>
    <dgm:pt modelId="{4CC1CE8B-C930-49AB-9D9C-51F75132F508}" type="pres">
      <dgm:prSet presAssocID="{AB447A45-F414-4585-9C5A-FC5859D54886}" presName="thinLine2b" presStyleLbl="callout" presStyleIdx="5" presStyleCnt="9"/>
      <dgm:spPr/>
    </dgm:pt>
    <dgm:pt modelId="{B24E75D2-E67F-4942-B19C-0683B4156C94}" type="pres">
      <dgm:prSet presAssocID="{AB447A45-F414-4585-9C5A-FC5859D54886}" presName="vertSpace2b" presStyleCnt="0"/>
      <dgm:spPr/>
    </dgm:pt>
    <dgm:pt modelId="{99A43E97-8205-4732-9DF2-D48C0748C4EE}" type="pres">
      <dgm:prSet presAssocID="{126029F0-392C-41BE-AA09-331D97464BBE}" presName="horz2" presStyleCnt="0"/>
      <dgm:spPr/>
    </dgm:pt>
    <dgm:pt modelId="{27B1552F-8F4D-4685-BB12-C837626AF348}" type="pres">
      <dgm:prSet presAssocID="{126029F0-392C-41BE-AA09-331D97464BBE}" presName="horzSpace2" presStyleCnt="0"/>
      <dgm:spPr/>
    </dgm:pt>
    <dgm:pt modelId="{4796A355-0296-4C69-A02F-A6564CD590CA}" type="pres">
      <dgm:prSet presAssocID="{126029F0-392C-41BE-AA09-331D97464BBE}" presName="tx2" presStyleLbl="revTx" presStyleIdx="7" presStyleCnt="10"/>
      <dgm:spPr/>
      <dgm:t>
        <a:bodyPr/>
        <a:lstStyle/>
        <a:p>
          <a:endParaRPr lang="es-CO"/>
        </a:p>
      </dgm:t>
    </dgm:pt>
    <dgm:pt modelId="{AB5500AF-B0D0-4190-A3AD-BF19D6D745E0}" type="pres">
      <dgm:prSet presAssocID="{126029F0-392C-41BE-AA09-331D97464BBE}" presName="vert2" presStyleCnt="0"/>
      <dgm:spPr/>
    </dgm:pt>
    <dgm:pt modelId="{5125880B-3E1F-4B03-BEE6-E0DD7C49E8C8}" type="pres">
      <dgm:prSet presAssocID="{126029F0-392C-41BE-AA09-331D97464BBE}" presName="thinLine2b" presStyleLbl="callout" presStyleIdx="6" presStyleCnt="9"/>
      <dgm:spPr/>
    </dgm:pt>
    <dgm:pt modelId="{339217A4-946B-4C84-A648-EF981ED60182}" type="pres">
      <dgm:prSet presAssocID="{126029F0-392C-41BE-AA09-331D97464BBE}" presName="vertSpace2b" presStyleCnt="0"/>
      <dgm:spPr/>
    </dgm:pt>
    <dgm:pt modelId="{9DF12613-39CF-4DBF-B69B-CC7FE8BB4780}" type="pres">
      <dgm:prSet presAssocID="{50CB48E5-B310-483C-889B-166B9FE50929}" presName="horz2" presStyleCnt="0"/>
      <dgm:spPr/>
    </dgm:pt>
    <dgm:pt modelId="{F9CA4402-B0F5-4503-9FE8-407297DB426C}" type="pres">
      <dgm:prSet presAssocID="{50CB48E5-B310-483C-889B-166B9FE50929}" presName="horzSpace2" presStyleCnt="0"/>
      <dgm:spPr/>
    </dgm:pt>
    <dgm:pt modelId="{D1D1B814-B590-488B-88CC-6B75F2F269C4}" type="pres">
      <dgm:prSet presAssocID="{50CB48E5-B310-483C-889B-166B9FE50929}" presName="tx2" presStyleLbl="revTx" presStyleIdx="8" presStyleCnt="10"/>
      <dgm:spPr/>
      <dgm:t>
        <a:bodyPr/>
        <a:lstStyle/>
        <a:p>
          <a:endParaRPr lang="es-CO"/>
        </a:p>
      </dgm:t>
    </dgm:pt>
    <dgm:pt modelId="{E2058641-3571-41DB-9FA9-5B09A76E4E79}" type="pres">
      <dgm:prSet presAssocID="{50CB48E5-B310-483C-889B-166B9FE50929}" presName="vert2" presStyleCnt="0"/>
      <dgm:spPr/>
    </dgm:pt>
    <dgm:pt modelId="{BA7A3221-9F69-4814-AC4E-7AB50AA30B03}" type="pres">
      <dgm:prSet presAssocID="{50CB48E5-B310-483C-889B-166B9FE50929}" presName="thinLine2b" presStyleLbl="callout" presStyleIdx="7" presStyleCnt="9"/>
      <dgm:spPr/>
    </dgm:pt>
    <dgm:pt modelId="{C8879434-7B11-4524-9E90-5C7D4D15A06E}" type="pres">
      <dgm:prSet presAssocID="{50CB48E5-B310-483C-889B-166B9FE50929}" presName="vertSpace2b" presStyleCnt="0"/>
      <dgm:spPr/>
    </dgm:pt>
    <dgm:pt modelId="{C3903121-40BC-421E-B0B6-2000EA9A51D9}" type="pres">
      <dgm:prSet presAssocID="{E4B5E47A-D5BF-4676-AA92-E1B11F2A7A37}" presName="horz2" presStyleCnt="0"/>
      <dgm:spPr/>
    </dgm:pt>
    <dgm:pt modelId="{7D5B2272-DED3-4A18-8FD4-B60E9339A8EC}" type="pres">
      <dgm:prSet presAssocID="{E4B5E47A-D5BF-4676-AA92-E1B11F2A7A37}" presName="horzSpace2" presStyleCnt="0"/>
      <dgm:spPr/>
    </dgm:pt>
    <dgm:pt modelId="{9040ACB8-2988-41C0-9F45-8C0BD8524D24}" type="pres">
      <dgm:prSet presAssocID="{E4B5E47A-D5BF-4676-AA92-E1B11F2A7A37}" presName="tx2" presStyleLbl="revTx" presStyleIdx="9" presStyleCnt="10"/>
      <dgm:spPr/>
      <dgm:t>
        <a:bodyPr/>
        <a:lstStyle/>
        <a:p>
          <a:endParaRPr lang="es-CO"/>
        </a:p>
      </dgm:t>
    </dgm:pt>
    <dgm:pt modelId="{5507E8B2-3A9F-41A4-8ACC-8902CCE0D241}" type="pres">
      <dgm:prSet presAssocID="{E4B5E47A-D5BF-4676-AA92-E1B11F2A7A37}" presName="vert2" presStyleCnt="0"/>
      <dgm:spPr/>
    </dgm:pt>
    <dgm:pt modelId="{00D876BE-6332-4D9C-BF5C-967EE2E4FA5C}" type="pres">
      <dgm:prSet presAssocID="{E4B5E47A-D5BF-4676-AA92-E1B11F2A7A37}" presName="thinLine2b" presStyleLbl="callout" presStyleIdx="8" presStyleCnt="9"/>
      <dgm:spPr/>
    </dgm:pt>
    <dgm:pt modelId="{4CC01F26-8BCD-4F4A-8A77-37A9F203FACA}" type="pres">
      <dgm:prSet presAssocID="{E4B5E47A-D5BF-4676-AA92-E1B11F2A7A37}" presName="vertSpace2b" presStyleCnt="0"/>
      <dgm:spPr/>
    </dgm:pt>
  </dgm:ptLst>
  <dgm:cxnLst>
    <dgm:cxn modelId="{B82EFDDF-CA6D-46AF-B841-AFDA4265241C}" srcId="{F401633B-4FA3-4733-A8DA-171D38EB85C7}" destId="{A788E573-BE5B-4817-907A-6C8BE7D99874}" srcOrd="4" destOrd="0" parTransId="{3216AD24-B92D-4624-B93F-2434D766565E}" sibTransId="{294D4BE1-F650-49C9-80A0-AA7D8A996404}"/>
    <dgm:cxn modelId="{DA9BB9EC-0FEF-48A0-A2B0-84596123BF0A}" type="presOf" srcId="{50CB48E5-B310-483C-889B-166B9FE50929}" destId="{D1D1B814-B590-488B-88CC-6B75F2F269C4}" srcOrd="0" destOrd="0" presId="urn:microsoft.com/office/officeart/2008/layout/LinedList"/>
    <dgm:cxn modelId="{552B0072-A77F-4BB7-A92D-DD170AAD49F8}" type="presOf" srcId="{EFB19B23-BF4A-4803-BE3D-F8D1BC4AA6F2}" destId="{172CE602-2C8E-4802-B78B-704807635980}" srcOrd="0" destOrd="0" presId="urn:microsoft.com/office/officeart/2008/layout/LinedList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717F6E4A-489D-43D7-9CA1-19F60EF37BEE}" type="presOf" srcId="{731CC3DC-C066-4F59-B286-482DF75F7E55}" destId="{F9CA397F-48C7-496B-8D27-6898FC4B079E}" srcOrd="0" destOrd="0" presId="urn:microsoft.com/office/officeart/2008/layout/LinedList"/>
    <dgm:cxn modelId="{B3A34DCA-5681-4287-9B61-4516887030DC}" srcId="{F401633B-4FA3-4733-A8DA-171D38EB85C7}" destId="{AB447A45-F414-4585-9C5A-FC5859D54886}" srcOrd="5" destOrd="0" parTransId="{03C00140-0515-4B32-9474-8B4FA50E4D0D}" sibTransId="{A40801D6-CE7D-4E93-B2DB-CE905C5D7F59}"/>
    <dgm:cxn modelId="{D4FF11F0-32A4-49FE-9243-623C50567122}" type="presOf" srcId="{A788E573-BE5B-4817-907A-6C8BE7D99874}" destId="{42C2E737-1BA5-47D3-B489-702DDC5DCABE}" srcOrd="0" destOrd="0" presId="urn:microsoft.com/office/officeart/2008/layout/LinedList"/>
    <dgm:cxn modelId="{E349E8B2-4311-4E46-B3A6-59560702151F}" srcId="{F401633B-4FA3-4733-A8DA-171D38EB85C7}" destId="{D1A187FA-5F5A-4E13-82A2-0F8A996BCB2A}" srcOrd="2" destOrd="0" parTransId="{30668CFF-0B3E-4E1A-9338-58AF9362DD1B}" sibTransId="{84139B07-4A85-4F46-9765-4EC879F9FE98}"/>
    <dgm:cxn modelId="{6A2CFBE3-A714-46D9-9559-3EE16BFFA8F0}" type="presOf" srcId="{F401633B-4FA3-4733-A8DA-171D38EB85C7}" destId="{4A167F9D-F3E5-4FB0-AD80-899173F39231}" srcOrd="0" destOrd="0" presId="urn:microsoft.com/office/officeart/2008/layout/LinedList"/>
    <dgm:cxn modelId="{F7144C2A-4925-47A6-A37E-1D13643B8FC9}" type="presOf" srcId="{D417B060-F4D6-4159-8B10-44FFEC950427}" destId="{9E29AAF4-D8F6-48DC-AB59-148F0D28486D}" srcOrd="0" destOrd="0" presId="urn:microsoft.com/office/officeart/2008/layout/LinedList"/>
    <dgm:cxn modelId="{D7588783-1096-45E5-8DFE-7E1FD1FD6FE3}" srcId="{F401633B-4FA3-4733-A8DA-171D38EB85C7}" destId="{731CC3DC-C066-4F59-B286-482DF75F7E55}" srcOrd="3" destOrd="0" parTransId="{B669DF8D-F417-4A6E-A275-80E39927FDFD}" sibTransId="{AF3A07EF-A6D8-4194-A2AE-B5AA538E6DAD}"/>
    <dgm:cxn modelId="{2210B82F-BD13-4A00-A527-3A99DAB7020F}" srcId="{F401633B-4FA3-4733-A8DA-171D38EB85C7}" destId="{EFB19B23-BF4A-4803-BE3D-F8D1BC4AA6F2}" srcOrd="1" destOrd="0" parTransId="{8669B048-FF99-40B5-A7D4-9BC9ADE2C313}" sibTransId="{A9E64646-A673-4204-9D98-B8C8B8FCC207}"/>
    <dgm:cxn modelId="{554A1815-F616-4FC2-949C-50ACE486B9D0}" srcId="{F401633B-4FA3-4733-A8DA-171D38EB85C7}" destId="{50CB48E5-B310-483C-889B-166B9FE50929}" srcOrd="7" destOrd="0" parTransId="{6747C349-1F66-48E9-B5E9-4FAD1364128E}" sibTransId="{E7E6D485-2FB2-48E4-BFC7-36A878DFBE15}"/>
    <dgm:cxn modelId="{12BD98F1-2843-4D94-B047-B1BBEF9FBF6A}" srcId="{F401633B-4FA3-4733-A8DA-171D38EB85C7}" destId="{E4B5E47A-D5BF-4676-AA92-E1B11F2A7A37}" srcOrd="8" destOrd="0" parTransId="{83546670-2F5B-4E3A-8A02-1A37178F9527}" sibTransId="{0F42DBA7-A611-42C4-8770-EAC3919D79EE}"/>
    <dgm:cxn modelId="{FAE75F81-A13F-4FCB-AD08-E4C6B1E27FF6}" type="presOf" srcId="{43A9B112-B1A8-41D9-A557-6E79F2050420}" destId="{88E2D1F7-9349-4BB7-B715-E7002DF3044A}" srcOrd="0" destOrd="0" presId="urn:microsoft.com/office/officeart/2008/layout/LinedList"/>
    <dgm:cxn modelId="{91E7288D-6BDB-4872-A32C-DD87BBC0917E}" type="presOf" srcId="{D1A187FA-5F5A-4E13-82A2-0F8A996BCB2A}" destId="{AE7209D4-F450-4D63-98F9-73C87EDF1EA7}" srcOrd="0" destOrd="0" presId="urn:microsoft.com/office/officeart/2008/layout/LinedList"/>
    <dgm:cxn modelId="{7AE34504-A1DD-441B-A2B0-76ECA021D97D}" type="presOf" srcId="{E4B5E47A-D5BF-4676-AA92-E1B11F2A7A37}" destId="{9040ACB8-2988-41C0-9F45-8C0BD8524D24}" srcOrd="0" destOrd="0" presId="urn:microsoft.com/office/officeart/2008/layout/LinedList"/>
    <dgm:cxn modelId="{B8F1AB22-FFEA-4C17-B41B-1E0251D27CE7}" srcId="{F401633B-4FA3-4733-A8DA-171D38EB85C7}" destId="{126029F0-392C-41BE-AA09-331D97464BBE}" srcOrd="6" destOrd="0" parTransId="{D6EF0A56-1742-497C-9A0C-9720E5AE5560}" sibTransId="{9EBFCCED-2480-40EB-9643-C9A57B3DAF3C}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5DFD3B64-A04F-47E9-A3BE-84B54999DF14}" type="presOf" srcId="{AB447A45-F414-4585-9C5A-FC5859D54886}" destId="{ABE73C6A-A596-4A93-BC21-40B716BFE545}" srcOrd="0" destOrd="0" presId="urn:microsoft.com/office/officeart/2008/layout/LinedList"/>
    <dgm:cxn modelId="{6E09C5C1-24EF-4222-B376-D60552ED19D1}" type="presOf" srcId="{126029F0-392C-41BE-AA09-331D97464BBE}" destId="{4796A355-0296-4C69-A02F-A6564CD590CA}" srcOrd="0" destOrd="0" presId="urn:microsoft.com/office/officeart/2008/layout/LinedList"/>
    <dgm:cxn modelId="{12996DB1-3005-40A1-BAD6-44A39C81A941}" type="presParOf" srcId="{9E29AAF4-D8F6-48DC-AB59-148F0D28486D}" destId="{AB1B394F-B2AB-4CEE-BCBC-05F90D7F0EDE}" srcOrd="0" destOrd="0" presId="urn:microsoft.com/office/officeart/2008/layout/LinedList"/>
    <dgm:cxn modelId="{0321C969-FF07-4AB6-9F16-025493F3F5ED}" type="presParOf" srcId="{9E29AAF4-D8F6-48DC-AB59-148F0D28486D}" destId="{D9307458-C257-4B60-AEB2-8D4CE3137051}" srcOrd="1" destOrd="0" presId="urn:microsoft.com/office/officeart/2008/layout/LinedList"/>
    <dgm:cxn modelId="{CE2791FA-099D-43AE-A986-E95EEED5651E}" type="presParOf" srcId="{D9307458-C257-4B60-AEB2-8D4CE3137051}" destId="{4A167F9D-F3E5-4FB0-AD80-899173F39231}" srcOrd="0" destOrd="0" presId="urn:microsoft.com/office/officeart/2008/layout/LinedList"/>
    <dgm:cxn modelId="{568FE85E-74AD-474F-8DAE-31FCA8A179C7}" type="presParOf" srcId="{D9307458-C257-4B60-AEB2-8D4CE3137051}" destId="{81BD61FA-07E6-4C15-B761-47336A8479EA}" srcOrd="1" destOrd="0" presId="urn:microsoft.com/office/officeart/2008/layout/LinedList"/>
    <dgm:cxn modelId="{20949107-426C-4176-BE1E-743DB81AD822}" type="presParOf" srcId="{81BD61FA-07E6-4C15-B761-47336A8479EA}" destId="{1BFA05FD-EBD7-4B82-9BB9-2FB5CA9BDC96}" srcOrd="0" destOrd="0" presId="urn:microsoft.com/office/officeart/2008/layout/LinedList"/>
    <dgm:cxn modelId="{EC52501D-F612-4F26-A708-E03FEC8BE89B}" type="presParOf" srcId="{81BD61FA-07E6-4C15-B761-47336A8479EA}" destId="{B969E42D-1A11-4183-B4B3-23CE14951333}" srcOrd="1" destOrd="0" presId="urn:microsoft.com/office/officeart/2008/layout/LinedList"/>
    <dgm:cxn modelId="{0DAFA9E0-2B87-4E08-9625-1CD4D1967718}" type="presParOf" srcId="{B969E42D-1A11-4183-B4B3-23CE14951333}" destId="{E025A730-759F-4383-B6FB-AEFAA6BFCEEF}" srcOrd="0" destOrd="0" presId="urn:microsoft.com/office/officeart/2008/layout/LinedList"/>
    <dgm:cxn modelId="{7290D0E7-8A21-4070-8B96-EDF01BAACE4B}" type="presParOf" srcId="{B969E42D-1A11-4183-B4B3-23CE14951333}" destId="{88E2D1F7-9349-4BB7-B715-E7002DF3044A}" srcOrd="1" destOrd="0" presId="urn:microsoft.com/office/officeart/2008/layout/LinedList"/>
    <dgm:cxn modelId="{155B0ED4-0E82-42AA-80C4-F428344AF028}" type="presParOf" srcId="{B969E42D-1A11-4183-B4B3-23CE14951333}" destId="{BF07A5B0-5332-46BD-A1BF-9FE3128025A4}" srcOrd="2" destOrd="0" presId="urn:microsoft.com/office/officeart/2008/layout/LinedList"/>
    <dgm:cxn modelId="{79919E7C-A7DA-4A24-9E71-330E49BC795B}" type="presParOf" srcId="{81BD61FA-07E6-4C15-B761-47336A8479EA}" destId="{8CB5A1B8-E286-4511-B4E7-E56F2871758B}" srcOrd="2" destOrd="0" presId="urn:microsoft.com/office/officeart/2008/layout/LinedList"/>
    <dgm:cxn modelId="{82804726-E6CD-47DF-BF29-CA1334DBEDDB}" type="presParOf" srcId="{81BD61FA-07E6-4C15-B761-47336A8479EA}" destId="{83EF6226-0A39-4B46-8268-73A86956D882}" srcOrd="3" destOrd="0" presId="urn:microsoft.com/office/officeart/2008/layout/LinedList"/>
    <dgm:cxn modelId="{D70093C4-72A8-4A6B-B323-7BFC5AC66621}" type="presParOf" srcId="{81BD61FA-07E6-4C15-B761-47336A8479EA}" destId="{FEE2B321-CF91-47FD-89CD-9912B9F3F76B}" srcOrd="4" destOrd="0" presId="urn:microsoft.com/office/officeart/2008/layout/LinedList"/>
    <dgm:cxn modelId="{005AE74B-4492-460A-BE63-503EBDB2C68D}" type="presParOf" srcId="{FEE2B321-CF91-47FD-89CD-9912B9F3F76B}" destId="{94FFD87C-E90D-4534-8067-011549C6D29C}" srcOrd="0" destOrd="0" presId="urn:microsoft.com/office/officeart/2008/layout/LinedList"/>
    <dgm:cxn modelId="{82245750-AE36-4D5E-B8AA-5D88EBA255DA}" type="presParOf" srcId="{FEE2B321-CF91-47FD-89CD-9912B9F3F76B}" destId="{172CE602-2C8E-4802-B78B-704807635980}" srcOrd="1" destOrd="0" presId="urn:microsoft.com/office/officeart/2008/layout/LinedList"/>
    <dgm:cxn modelId="{8C6D5A0B-142A-416A-ADA1-51395F228D0A}" type="presParOf" srcId="{FEE2B321-CF91-47FD-89CD-9912B9F3F76B}" destId="{EC664BA0-5A1B-45FE-84B4-7D5D32B3312C}" srcOrd="2" destOrd="0" presId="urn:microsoft.com/office/officeart/2008/layout/LinedList"/>
    <dgm:cxn modelId="{134AC50E-84AB-43CE-8B61-3E6036C3979F}" type="presParOf" srcId="{81BD61FA-07E6-4C15-B761-47336A8479EA}" destId="{7B7638B2-FA9D-43C2-AAE3-51B96F2DAAFF}" srcOrd="5" destOrd="0" presId="urn:microsoft.com/office/officeart/2008/layout/LinedList"/>
    <dgm:cxn modelId="{1C941702-9E59-4780-8E32-99AF8BF44886}" type="presParOf" srcId="{81BD61FA-07E6-4C15-B761-47336A8479EA}" destId="{F35BF97B-31FE-4A7A-8A1C-3A6CB6BD4EB2}" srcOrd="6" destOrd="0" presId="urn:microsoft.com/office/officeart/2008/layout/LinedList"/>
    <dgm:cxn modelId="{25CBD1A3-EB7A-4923-AC02-765592700F25}" type="presParOf" srcId="{81BD61FA-07E6-4C15-B761-47336A8479EA}" destId="{3A1DD6E0-F51A-4E48-9E35-4BCB60DA167B}" srcOrd="7" destOrd="0" presId="urn:microsoft.com/office/officeart/2008/layout/LinedList"/>
    <dgm:cxn modelId="{F0331699-8A15-4816-BE18-8B06EA855C8A}" type="presParOf" srcId="{3A1DD6E0-F51A-4E48-9E35-4BCB60DA167B}" destId="{60D06CBB-CBB1-4CA3-B793-ABFD24076901}" srcOrd="0" destOrd="0" presId="urn:microsoft.com/office/officeart/2008/layout/LinedList"/>
    <dgm:cxn modelId="{7FD3ED50-1E91-4BFE-BD67-F1488E2CC4CF}" type="presParOf" srcId="{3A1DD6E0-F51A-4E48-9E35-4BCB60DA167B}" destId="{AE7209D4-F450-4D63-98F9-73C87EDF1EA7}" srcOrd="1" destOrd="0" presId="urn:microsoft.com/office/officeart/2008/layout/LinedList"/>
    <dgm:cxn modelId="{44ABF244-9910-4A0F-AA13-A15C3D328E2F}" type="presParOf" srcId="{3A1DD6E0-F51A-4E48-9E35-4BCB60DA167B}" destId="{F87FB2A6-716D-4B80-8B03-897E6A629A54}" srcOrd="2" destOrd="0" presId="urn:microsoft.com/office/officeart/2008/layout/LinedList"/>
    <dgm:cxn modelId="{F27BFB97-81FD-44AC-B5BB-27817787740F}" type="presParOf" srcId="{81BD61FA-07E6-4C15-B761-47336A8479EA}" destId="{124ECE0B-E86A-4BFA-B9A0-0D6B1ECD9D4A}" srcOrd="8" destOrd="0" presId="urn:microsoft.com/office/officeart/2008/layout/LinedList"/>
    <dgm:cxn modelId="{D6AB7AE4-E73C-40E5-A3CE-1FFDCEC85634}" type="presParOf" srcId="{81BD61FA-07E6-4C15-B761-47336A8479EA}" destId="{CF6BDA4E-E3A2-4C0B-94A3-A9CC7778C996}" srcOrd="9" destOrd="0" presId="urn:microsoft.com/office/officeart/2008/layout/LinedList"/>
    <dgm:cxn modelId="{EC8E5310-5918-4148-B3FF-503209E90AA8}" type="presParOf" srcId="{81BD61FA-07E6-4C15-B761-47336A8479EA}" destId="{5553B548-E683-47C9-81DA-24D16666D33C}" srcOrd="10" destOrd="0" presId="urn:microsoft.com/office/officeart/2008/layout/LinedList"/>
    <dgm:cxn modelId="{29FD7FA5-85C7-4717-905B-FD50B5AAFE43}" type="presParOf" srcId="{5553B548-E683-47C9-81DA-24D16666D33C}" destId="{F916CC2D-DBD1-4109-A7C7-2568D7617370}" srcOrd="0" destOrd="0" presId="urn:microsoft.com/office/officeart/2008/layout/LinedList"/>
    <dgm:cxn modelId="{317BB9F2-E406-4EEF-90AE-AD411AF2F68E}" type="presParOf" srcId="{5553B548-E683-47C9-81DA-24D16666D33C}" destId="{F9CA397F-48C7-496B-8D27-6898FC4B079E}" srcOrd="1" destOrd="0" presId="urn:microsoft.com/office/officeart/2008/layout/LinedList"/>
    <dgm:cxn modelId="{596A84C0-B2C3-4331-B87F-C35C213B7E68}" type="presParOf" srcId="{5553B548-E683-47C9-81DA-24D16666D33C}" destId="{443F960D-819F-47B4-91B0-D9AD91D25104}" srcOrd="2" destOrd="0" presId="urn:microsoft.com/office/officeart/2008/layout/LinedList"/>
    <dgm:cxn modelId="{F23CCAC3-A8C7-446F-A285-A62EC7266081}" type="presParOf" srcId="{81BD61FA-07E6-4C15-B761-47336A8479EA}" destId="{FF040FA7-85D2-49B8-8D43-B64E9D3FC177}" srcOrd="11" destOrd="0" presId="urn:microsoft.com/office/officeart/2008/layout/LinedList"/>
    <dgm:cxn modelId="{C3013853-940B-4DE3-AA49-C654D41070F5}" type="presParOf" srcId="{81BD61FA-07E6-4C15-B761-47336A8479EA}" destId="{368F88A6-66FC-4BFC-9422-F3BEBADB29C1}" srcOrd="12" destOrd="0" presId="urn:microsoft.com/office/officeart/2008/layout/LinedList"/>
    <dgm:cxn modelId="{F17754A2-2BFF-4485-8FA0-4B3A81FFEBE5}" type="presParOf" srcId="{81BD61FA-07E6-4C15-B761-47336A8479EA}" destId="{B780FFC3-3088-4700-86FB-632EB4E8B1DA}" srcOrd="13" destOrd="0" presId="urn:microsoft.com/office/officeart/2008/layout/LinedList"/>
    <dgm:cxn modelId="{AA3B3552-D358-4DF5-850D-209895068D8C}" type="presParOf" srcId="{B780FFC3-3088-4700-86FB-632EB4E8B1DA}" destId="{6AA1282D-C356-4D6D-A6CD-81363CE82EC1}" srcOrd="0" destOrd="0" presId="urn:microsoft.com/office/officeart/2008/layout/LinedList"/>
    <dgm:cxn modelId="{10450D6B-3AE8-494D-AA16-EA822DEEB8C9}" type="presParOf" srcId="{B780FFC3-3088-4700-86FB-632EB4E8B1DA}" destId="{42C2E737-1BA5-47D3-B489-702DDC5DCABE}" srcOrd="1" destOrd="0" presId="urn:microsoft.com/office/officeart/2008/layout/LinedList"/>
    <dgm:cxn modelId="{C0AE5A96-BAE7-460F-9A09-3842F6CCAD13}" type="presParOf" srcId="{B780FFC3-3088-4700-86FB-632EB4E8B1DA}" destId="{73416AA9-B1D6-4646-88BE-951C81F86A6D}" srcOrd="2" destOrd="0" presId="urn:microsoft.com/office/officeart/2008/layout/LinedList"/>
    <dgm:cxn modelId="{5724781E-6A75-49F5-93EE-1C32AD6B4E00}" type="presParOf" srcId="{81BD61FA-07E6-4C15-B761-47336A8479EA}" destId="{550612EB-5895-4BA5-B9C5-3E60BA50AE26}" srcOrd="14" destOrd="0" presId="urn:microsoft.com/office/officeart/2008/layout/LinedList"/>
    <dgm:cxn modelId="{83602188-6C6A-4F76-BF91-9DEA95CCAD75}" type="presParOf" srcId="{81BD61FA-07E6-4C15-B761-47336A8479EA}" destId="{38BD17E8-9C54-40C2-998C-2AF1C0D6B73D}" srcOrd="15" destOrd="0" presId="urn:microsoft.com/office/officeart/2008/layout/LinedList"/>
    <dgm:cxn modelId="{34878B7F-3C79-4741-BA1E-CA0A80DDE57B}" type="presParOf" srcId="{81BD61FA-07E6-4C15-B761-47336A8479EA}" destId="{46500CCF-8C8B-4B1A-9F12-0E25E00E2255}" srcOrd="16" destOrd="0" presId="urn:microsoft.com/office/officeart/2008/layout/LinedList"/>
    <dgm:cxn modelId="{F6BB102B-7945-4F4C-A213-3A9D69906B47}" type="presParOf" srcId="{46500CCF-8C8B-4B1A-9F12-0E25E00E2255}" destId="{E529B439-22F1-4076-965A-BA110EC4A206}" srcOrd="0" destOrd="0" presId="urn:microsoft.com/office/officeart/2008/layout/LinedList"/>
    <dgm:cxn modelId="{17B75505-A217-42AF-BF6D-A204B03B413F}" type="presParOf" srcId="{46500CCF-8C8B-4B1A-9F12-0E25E00E2255}" destId="{ABE73C6A-A596-4A93-BC21-40B716BFE545}" srcOrd="1" destOrd="0" presId="urn:microsoft.com/office/officeart/2008/layout/LinedList"/>
    <dgm:cxn modelId="{A7B7C5B9-8F3A-484B-A39B-5337A5A0A853}" type="presParOf" srcId="{46500CCF-8C8B-4B1A-9F12-0E25E00E2255}" destId="{F122001E-980B-400A-9CF8-E965433306FB}" srcOrd="2" destOrd="0" presId="urn:microsoft.com/office/officeart/2008/layout/LinedList"/>
    <dgm:cxn modelId="{EB4A1714-7C2D-463D-BCE6-6253679A33B6}" type="presParOf" srcId="{81BD61FA-07E6-4C15-B761-47336A8479EA}" destId="{4CC1CE8B-C930-49AB-9D9C-51F75132F508}" srcOrd="17" destOrd="0" presId="urn:microsoft.com/office/officeart/2008/layout/LinedList"/>
    <dgm:cxn modelId="{A3A8DE84-C185-49D1-97EE-7C283EB6865C}" type="presParOf" srcId="{81BD61FA-07E6-4C15-B761-47336A8479EA}" destId="{B24E75D2-E67F-4942-B19C-0683B4156C94}" srcOrd="18" destOrd="0" presId="urn:microsoft.com/office/officeart/2008/layout/LinedList"/>
    <dgm:cxn modelId="{B9B654EE-9273-4F0A-92AA-4C01DB8C78AB}" type="presParOf" srcId="{81BD61FA-07E6-4C15-B761-47336A8479EA}" destId="{99A43E97-8205-4732-9DF2-D48C0748C4EE}" srcOrd="19" destOrd="0" presId="urn:microsoft.com/office/officeart/2008/layout/LinedList"/>
    <dgm:cxn modelId="{B09380C3-8216-4525-9ED4-15CC5ACA976F}" type="presParOf" srcId="{99A43E97-8205-4732-9DF2-D48C0748C4EE}" destId="{27B1552F-8F4D-4685-BB12-C837626AF348}" srcOrd="0" destOrd="0" presId="urn:microsoft.com/office/officeart/2008/layout/LinedList"/>
    <dgm:cxn modelId="{0DA37BE7-D5AB-4B4E-B400-9380423B81F8}" type="presParOf" srcId="{99A43E97-8205-4732-9DF2-D48C0748C4EE}" destId="{4796A355-0296-4C69-A02F-A6564CD590CA}" srcOrd="1" destOrd="0" presId="urn:microsoft.com/office/officeart/2008/layout/LinedList"/>
    <dgm:cxn modelId="{6F201518-E13B-4D32-8FCA-F03A8D6645B4}" type="presParOf" srcId="{99A43E97-8205-4732-9DF2-D48C0748C4EE}" destId="{AB5500AF-B0D0-4190-A3AD-BF19D6D745E0}" srcOrd="2" destOrd="0" presId="urn:microsoft.com/office/officeart/2008/layout/LinedList"/>
    <dgm:cxn modelId="{BF82BC11-2716-492B-B08E-4DB086E60B89}" type="presParOf" srcId="{81BD61FA-07E6-4C15-B761-47336A8479EA}" destId="{5125880B-3E1F-4B03-BEE6-E0DD7C49E8C8}" srcOrd="20" destOrd="0" presId="urn:microsoft.com/office/officeart/2008/layout/LinedList"/>
    <dgm:cxn modelId="{7A7BBC76-01AB-47E7-89F3-3D3B70453C98}" type="presParOf" srcId="{81BD61FA-07E6-4C15-B761-47336A8479EA}" destId="{339217A4-946B-4C84-A648-EF981ED60182}" srcOrd="21" destOrd="0" presId="urn:microsoft.com/office/officeart/2008/layout/LinedList"/>
    <dgm:cxn modelId="{467946C4-B83E-4E91-A629-7343A92C2781}" type="presParOf" srcId="{81BD61FA-07E6-4C15-B761-47336A8479EA}" destId="{9DF12613-39CF-4DBF-B69B-CC7FE8BB4780}" srcOrd="22" destOrd="0" presId="urn:microsoft.com/office/officeart/2008/layout/LinedList"/>
    <dgm:cxn modelId="{80B294E5-326A-4436-8869-16079685660D}" type="presParOf" srcId="{9DF12613-39CF-4DBF-B69B-CC7FE8BB4780}" destId="{F9CA4402-B0F5-4503-9FE8-407297DB426C}" srcOrd="0" destOrd="0" presId="urn:microsoft.com/office/officeart/2008/layout/LinedList"/>
    <dgm:cxn modelId="{61220FCD-ADC9-4CA0-8662-91E90E699581}" type="presParOf" srcId="{9DF12613-39CF-4DBF-B69B-CC7FE8BB4780}" destId="{D1D1B814-B590-488B-88CC-6B75F2F269C4}" srcOrd="1" destOrd="0" presId="urn:microsoft.com/office/officeart/2008/layout/LinedList"/>
    <dgm:cxn modelId="{76AE981D-668A-4F74-A12B-0E4786642C70}" type="presParOf" srcId="{9DF12613-39CF-4DBF-B69B-CC7FE8BB4780}" destId="{E2058641-3571-41DB-9FA9-5B09A76E4E79}" srcOrd="2" destOrd="0" presId="urn:microsoft.com/office/officeart/2008/layout/LinedList"/>
    <dgm:cxn modelId="{E4B7EBF3-556E-4755-888E-5405AF41FE04}" type="presParOf" srcId="{81BD61FA-07E6-4C15-B761-47336A8479EA}" destId="{BA7A3221-9F69-4814-AC4E-7AB50AA30B03}" srcOrd="23" destOrd="0" presId="urn:microsoft.com/office/officeart/2008/layout/LinedList"/>
    <dgm:cxn modelId="{98EBA3F9-144C-4018-9951-602514EE818F}" type="presParOf" srcId="{81BD61FA-07E6-4C15-B761-47336A8479EA}" destId="{C8879434-7B11-4524-9E90-5C7D4D15A06E}" srcOrd="24" destOrd="0" presId="urn:microsoft.com/office/officeart/2008/layout/LinedList"/>
    <dgm:cxn modelId="{9766E052-A94F-45E2-8AF6-2CF264878EF5}" type="presParOf" srcId="{81BD61FA-07E6-4C15-B761-47336A8479EA}" destId="{C3903121-40BC-421E-B0B6-2000EA9A51D9}" srcOrd="25" destOrd="0" presId="urn:microsoft.com/office/officeart/2008/layout/LinedList"/>
    <dgm:cxn modelId="{02B1F7E4-2870-4986-A622-F5CAE9337292}" type="presParOf" srcId="{C3903121-40BC-421E-B0B6-2000EA9A51D9}" destId="{7D5B2272-DED3-4A18-8FD4-B60E9339A8EC}" srcOrd="0" destOrd="0" presId="urn:microsoft.com/office/officeart/2008/layout/LinedList"/>
    <dgm:cxn modelId="{F32CB469-CB6D-44DE-82B7-0BAAE3D1BFA2}" type="presParOf" srcId="{C3903121-40BC-421E-B0B6-2000EA9A51D9}" destId="{9040ACB8-2988-41C0-9F45-8C0BD8524D24}" srcOrd="1" destOrd="0" presId="urn:microsoft.com/office/officeart/2008/layout/LinedList"/>
    <dgm:cxn modelId="{FD2FE219-C631-4A84-A90E-E7D17448EB13}" type="presParOf" srcId="{C3903121-40BC-421E-B0B6-2000EA9A51D9}" destId="{5507E8B2-3A9F-41A4-8ACC-8902CCE0D241}" srcOrd="2" destOrd="0" presId="urn:microsoft.com/office/officeart/2008/layout/LinedList"/>
    <dgm:cxn modelId="{9CBA3A12-C9FB-4027-94CB-0B905EF0D37A}" type="presParOf" srcId="{81BD61FA-07E6-4C15-B761-47336A8479EA}" destId="{00D876BE-6332-4D9C-BF5C-967EE2E4FA5C}" srcOrd="26" destOrd="0" presId="urn:microsoft.com/office/officeart/2008/layout/LinedList"/>
    <dgm:cxn modelId="{A3ED5FC0-443A-4EC1-939B-64A7BC35F350}" type="presParOf" srcId="{81BD61FA-07E6-4C15-B761-47336A8479EA}" destId="{4CC01F26-8BCD-4F4A-8A77-37A9F203FACA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r>
            <a:rPr lang="es-CO" sz="2000" dirty="0" smtClean="0">
              <a:solidFill>
                <a:srgbClr val="336600"/>
              </a:solidFill>
              <a:latin typeface="Arial Black" panose="020B0A04020102020204" pitchFamily="34" charset="0"/>
            </a:rPr>
            <a:t>3. Ordenación Ambiental Territorial</a:t>
          </a:r>
          <a:endParaRPr lang="es-CO" sz="2000" dirty="0">
            <a:solidFill>
              <a:srgbClr val="336600"/>
            </a:solidFill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3.1 Apoyo y seguimiento al ajuste de los </a:t>
          </a:r>
          <a:r>
            <a:rPr lang="es-CO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POTs</a:t>
          </a:r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de los municipios en su componente ambiental</a:t>
          </a:r>
          <a:endParaRPr lang="es-CO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AA74A6F0-9E86-47A8-B61D-AFFB2DCDBAC8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3.3 Participación, educación ambiental y concertación comunitaria</a:t>
          </a:r>
        </a:p>
      </dgm:t>
    </dgm:pt>
    <dgm:pt modelId="{7FBC2115-B738-421A-92D2-285EC8B29965}" type="parTrans" cxnId="{AF8AD363-733E-4E5E-8C81-0A5FF4123746}">
      <dgm:prSet/>
      <dgm:spPr/>
      <dgm:t>
        <a:bodyPr/>
        <a:lstStyle/>
        <a:p>
          <a:endParaRPr lang="es-CO"/>
        </a:p>
      </dgm:t>
    </dgm:pt>
    <dgm:pt modelId="{63CB0E8D-09A1-4F5B-8C71-B11C655A0625}" type="sibTrans" cxnId="{AF8AD363-733E-4E5E-8C81-0A5FF4123746}">
      <dgm:prSet/>
      <dgm:spPr/>
      <dgm:t>
        <a:bodyPr/>
        <a:lstStyle/>
        <a:p>
          <a:endParaRPr lang="es-CO"/>
        </a:p>
      </dgm:t>
    </dgm:pt>
    <dgm:pt modelId="{AEC7C603-D255-468E-9200-4C68488B5C1F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3.4 Definición de áreas de protección y conservación</a:t>
          </a:r>
        </a:p>
      </dgm:t>
    </dgm:pt>
    <dgm:pt modelId="{6C8F5FC0-3878-43BE-B696-051FD1BE9A8F}" type="parTrans" cxnId="{72D5B80E-96E8-4FB6-A4BF-C573C934A56A}">
      <dgm:prSet/>
      <dgm:spPr/>
      <dgm:t>
        <a:bodyPr/>
        <a:lstStyle/>
        <a:p>
          <a:endParaRPr lang="es-CO"/>
        </a:p>
      </dgm:t>
    </dgm:pt>
    <dgm:pt modelId="{D8FC1AC1-3FB8-43EC-AA31-0C3C8C668B8B}" type="sibTrans" cxnId="{72D5B80E-96E8-4FB6-A4BF-C573C934A56A}">
      <dgm:prSet/>
      <dgm:spPr/>
      <dgm:t>
        <a:bodyPr/>
        <a:lstStyle/>
        <a:p>
          <a:endParaRPr lang="es-CO"/>
        </a:p>
      </dgm:t>
    </dgm:pt>
    <dgm:pt modelId="{04C01A94-CD8F-4671-99BB-FACFF6BE7C6C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3.2 Ajuste y/o actualización al Plan de Ordenación Ambiental en cada departamento y a nivel municipal.</a:t>
          </a:r>
        </a:p>
      </dgm:t>
    </dgm:pt>
    <dgm:pt modelId="{DB0B67AE-AE84-4CFC-A4B9-2F3E6FD304EF}" type="sibTrans" cxnId="{65BE5A67-CB73-454F-A73F-FD04CBAE1751}">
      <dgm:prSet/>
      <dgm:spPr/>
      <dgm:t>
        <a:bodyPr/>
        <a:lstStyle/>
        <a:p>
          <a:endParaRPr lang="es-CO"/>
        </a:p>
      </dgm:t>
    </dgm:pt>
    <dgm:pt modelId="{5A4A6C68-5ED5-4DE2-A1EC-8A69EAD40910}" type="parTrans" cxnId="{65BE5A67-CB73-454F-A73F-FD04CBAE1751}">
      <dgm:prSet/>
      <dgm:spPr/>
      <dgm:t>
        <a:bodyPr/>
        <a:lstStyle/>
        <a:p>
          <a:endParaRPr lang="es-CO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1"/>
      <dgm:spPr/>
    </dgm:pt>
    <dgm:pt modelId="{D9307458-C257-4B60-AEB2-8D4CE3137051}" type="pres">
      <dgm:prSet presAssocID="{F401633B-4FA3-4733-A8DA-171D38EB85C7}" presName="horz1" presStyleCnt="0"/>
      <dgm:spPr/>
    </dgm:pt>
    <dgm:pt modelId="{4A167F9D-F3E5-4FB0-AD80-899173F39231}" type="pres">
      <dgm:prSet presAssocID="{F401633B-4FA3-4733-A8DA-171D38EB85C7}" presName="tx1" presStyleLbl="revTx" presStyleIdx="0" presStyleCnt="5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</dgm:pt>
    <dgm:pt modelId="{1BFA05FD-EBD7-4B82-9BB9-2FB5CA9BDC96}" type="pres">
      <dgm:prSet presAssocID="{43A9B112-B1A8-41D9-A557-6E79F2050420}" presName="vertSpace2a" presStyleCnt="0"/>
      <dgm:spPr/>
    </dgm:pt>
    <dgm:pt modelId="{B969E42D-1A11-4183-B4B3-23CE14951333}" type="pres">
      <dgm:prSet presAssocID="{43A9B112-B1A8-41D9-A557-6E79F2050420}" presName="horz2" presStyleCnt="0"/>
      <dgm:spPr/>
    </dgm:pt>
    <dgm:pt modelId="{E025A730-759F-4383-B6FB-AEFAA6BFCEEF}" type="pres">
      <dgm:prSet presAssocID="{43A9B112-B1A8-41D9-A557-6E79F2050420}" presName="horzSpace2" presStyleCnt="0"/>
      <dgm:spPr/>
    </dgm:pt>
    <dgm:pt modelId="{88E2D1F7-9349-4BB7-B715-E7002DF3044A}" type="pres">
      <dgm:prSet presAssocID="{43A9B112-B1A8-41D9-A557-6E79F2050420}" presName="tx2" presStyleLbl="revTx" presStyleIdx="1" presStyleCnt="5" custLinFactNeighborX="117" custLinFactNeighborY="-5000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</dgm:pt>
    <dgm:pt modelId="{8CB5A1B8-E286-4511-B4E7-E56F2871758B}" type="pres">
      <dgm:prSet presAssocID="{43A9B112-B1A8-41D9-A557-6E79F2050420}" presName="thinLine2b" presStyleLbl="callout" presStyleIdx="0" presStyleCnt="4"/>
      <dgm:spPr/>
    </dgm:pt>
    <dgm:pt modelId="{83EF6226-0A39-4B46-8268-73A86956D882}" type="pres">
      <dgm:prSet presAssocID="{43A9B112-B1A8-41D9-A557-6E79F2050420}" presName="vertSpace2b" presStyleCnt="0"/>
      <dgm:spPr/>
    </dgm:pt>
    <dgm:pt modelId="{9237992C-56AF-415E-BB65-F5D3AD134377}" type="pres">
      <dgm:prSet presAssocID="{04C01A94-CD8F-4671-99BB-FACFF6BE7C6C}" presName="horz2" presStyleCnt="0"/>
      <dgm:spPr/>
    </dgm:pt>
    <dgm:pt modelId="{1BC10FCE-AEA3-4B88-BAB1-D9E62E11656F}" type="pres">
      <dgm:prSet presAssocID="{04C01A94-CD8F-4671-99BB-FACFF6BE7C6C}" presName="horzSpace2" presStyleCnt="0"/>
      <dgm:spPr/>
    </dgm:pt>
    <dgm:pt modelId="{C1C4EEF0-2E07-4349-A023-0332D5CBE75F}" type="pres">
      <dgm:prSet presAssocID="{04C01A94-CD8F-4671-99BB-FACFF6BE7C6C}" presName="tx2" presStyleLbl="revTx" presStyleIdx="2" presStyleCnt="5"/>
      <dgm:spPr/>
      <dgm:t>
        <a:bodyPr/>
        <a:lstStyle/>
        <a:p>
          <a:endParaRPr lang="es-CO"/>
        </a:p>
      </dgm:t>
    </dgm:pt>
    <dgm:pt modelId="{69D87915-F2D6-46DD-A9F8-26CB9186B029}" type="pres">
      <dgm:prSet presAssocID="{04C01A94-CD8F-4671-99BB-FACFF6BE7C6C}" presName="vert2" presStyleCnt="0"/>
      <dgm:spPr/>
    </dgm:pt>
    <dgm:pt modelId="{31D49CB3-9F9A-4AA4-ACA5-E3A2944F9C90}" type="pres">
      <dgm:prSet presAssocID="{04C01A94-CD8F-4671-99BB-FACFF6BE7C6C}" presName="thinLine2b" presStyleLbl="callout" presStyleIdx="1" presStyleCnt="4"/>
      <dgm:spPr/>
    </dgm:pt>
    <dgm:pt modelId="{D0761477-F2F3-4840-9FFA-489C22A879FE}" type="pres">
      <dgm:prSet presAssocID="{04C01A94-CD8F-4671-99BB-FACFF6BE7C6C}" presName="vertSpace2b" presStyleCnt="0"/>
      <dgm:spPr/>
    </dgm:pt>
    <dgm:pt modelId="{2E23D2A9-91D6-4095-8553-2D7CC73DC3B6}" type="pres">
      <dgm:prSet presAssocID="{AA74A6F0-9E86-47A8-B61D-AFFB2DCDBAC8}" presName="horz2" presStyleCnt="0"/>
      <dgm:spPr/>
    </dgm:pt>
    <dgm:pt modelId="{E91999DC-CEF3-46DF-A7CD-E22CED078958}" type="pres">
      <dgm:prSet presAssocID="{AA74A6F0-9E86-47A8-B61D-AFFB2DCDBAC8}" presName="horzSpace2" presStyleCnt="0"/>
      <dgm:spPr/>
    </dgm:pt>
    <dgm:pt modelId="{408E3EE8-97E1-4184-A4E1-F871BF4B4A78}" type="pres">
      <dgm:prSet presAssocID="{AA74A6F0-9E86-47A8-B61D-AFFB2DCDBAC8}" presName="tx2" presStyleLbl="revTx" presStyleIdx="3" presStyleCnt="5"/>
      <dgm:spPr/>
      <dgm:t>
        <a:bodyPr/>
        <a:lstStyle/>
        <a:p>
          <a:endParaRPr lang="es-CO"/>
        </a:p>
      </dgm:t>
    </dgm:pt>
    <dgm:pt modelId="{F1D9A258-D7A2-431C-880A-D2A8CA7FA1FA}" type="pres">
      <dgm:prSet presAssocID="{AA74A6F0-9E86-47A8-B61D-AFFB2DCDBAC8}" presName="vert2" presStyleCnt="0"/>
      <dgm:spPr/>
    </dgm:pt>
    <dgm:pt modelId="{F22A5B93-3506-432E-831B-0A94C6DC2B2A}" type="pres">
      <dgm:prSet presAssocID="{AA74A6F0-9E86-47A8-B61D-AFFB2DCDBAC8}" presName="thinLine2b" presStyleLbl="callout" presStyleIdx="2" presStyleCnt="4"/>
      <dgm:spPr/>
    </dgm:pt>
    <dgm:pt modelId="{48ED6912-D61D-4DB8-8F5E-026B27684B98}" type="pres">
      <dgm:prSet presAssocID="{AA74A6F0-9E86-47A8-B61D-AFFB2DCDBAC8}" presName="vertSpace2b" presStyleCnt="0"/>
      <dgm:spPr/>
    </dgm:pt>
    <dgm:pt modelId="{875F3316-C780-46AF-BB32-C9D49EB57B89}" type="pres">
      <dgm:prSet presAssocID="{AEC7C603-D255-468E-9200-4C68488B5C1F}" presName="horz2" presStyleCnt="0"/>
      <dgm:spPr/>
    </dgm:pt>
    <dgm:pt modelId="{A9E328BB-F396-4BC1-9F39-2178C91FA5E0}" type="pres">
      <dgm:prSet presAssocID="{AEC7C603-D255-468E-9200-4C68488B5C1F}" presName="horzSpace2" presStyleCnt="0"/>
      <dgm:spPr/>
    </dgm:pt>
    <dgm:pt modelId="{E6B0638F-5CD9-471E-B48C-B47AE8A7A1FA}" type="pres">
      <dgm:prSet presAssocID="{AEC7C603-D255-468E-9200-4C68488B5C1F}" presName="tx2" presStyleLbl="revTx" presStyleIdx="4" presStyleCnt="5"/>
      <dgm:spPr/>
      <dgm:t>
        <a:bodyPr/>
        <a:lstStyle/>
        <a:p>
          <a:endParaRPr lang="es-CO"/>
        </a:p>
      </dgm:t>
    </dgm:pt>
    <dgm:pt modelId="{C6488A51-26F9-40E4-A99E-C0B95853D5B1}" type="pres">
      <dgm:prSet presAssocID="{AEC7C603-D255-468E-9200-4C68488B5C1F}" presName="vert2" presStyleCnt="0"/>
      <dgm:spPr/>
    </dgm:pt>
    <dgm:pt modelId="{AF9C4B4A-8BDA-4A81-AB3D-E65746323021}" type="pres">
      <dgm:prSet presAssocID="{AEC7C603-D255-468E-9200-4C68488B5C1F}" presName="thinLine2b" presStyleLbl="callout" presStyleIdx="3" presStyleCnt="4"/>
      <dgm:spPr/>
    </dgm:pt>
    <dgm:pt modelId="{51F93FFC-2155-4879-9EE1-AECD963A6F99}" type="pres">
      <dgm:prSet presAssocID="{AEC7C603-D255-468E-9200-4C68488B5C1F}" presName="vertSpace2b" presStyleCnt="0"/>
      <dgm:spPr/>
    </dgm:pt>
  </dgm:ptLst>
  <dgm:cxnLst>
    <dgm:cxn modelId="{5B18CBD7-EDCB-4452-9476-647E08B1C8EB}" type="presOf" srcId="{F401633B-4FA3-4733-A8DA-171D38EB85C7}" destId="{4A167F9D-F3E5-4FB0-AD80-899173F39231}" srcOrd="0" destOrd="0" presId="urn:microsoft.com/office/officeart/2008/layout/LinedList"/>
    <dgm:cxn modelId="{65BE5A67-CB73-454F-A73F-FD04CBAE1751}" srcId="{F401633B-4FA3-4733-A8DA-171D38EB85C7}" destId="{04C01A94-CD8F-4671-99BB-FACFF6BE7C6C}" srcOrd="1" destOrd="0" parTransId="{5A4A6C68-5ED5-4DE2-A1EC-8A69EAD40910}" sibTransId="{DB0B67AE-AE84-4CFC-A4B9-2F3E6FD304EF}"/>
    <dgm:cxn modelId="{D3538DE5-59ED-4CC1-B0DB-58CE6B6244E4}" type="presOf" srcId="{43A9B112-B1A8-41D9-A557-6E79F2050420}" destId="{88E2D1F7-9349-4BB7-B715-E7002DF3044A}" srcOrd="0" destOrd="0" presId="urn:microsoft.com/office/officeart/2008/layout/LinedList"/>
    <dgm:cxn modelId="{1286E408-02B9-4593-A2E4-10DD954E8E21}" type="presOf" srcId="{AA74A6F0-9E86-47A8-B61D-AFFB2DCDBAC8}" destId="{408E3EE8-97E1-4184-A4E1-F871BF4B4A78}" srcOrd="0" destOrd="0" presId="urn:microsoft.com/office/officeart/2008/layout/LinedList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4F3091EF-3222-4129-A436-B24C34CAA93E}" type="presOf" srcId="{AEC7C603-D255-468E-9200-4C68488B5C1F}" destId="{E6B0638F-5CD9-471E-B48C-B47AE8A7A1FA}" srcOrd="0" destOrd="0" presId="urn:microsoft.com/office/officeart/2008/layout/LinedList"/>
    <dgm:cxn modelId="{72D5B80E-96E8-4FB6-A4BF-C573C934A56A}" srcId="{F401633B-4FA3-4733-A8DA-171D38EB85C7}" destId="{AEC7C603-D255-468E-9200-4C68488B5C1F}" srcOrd="3" destOrd="0" parTransId="{6C8F5FC0-3878-43BE-B696-051FD1BE9A8F}" sibTransId="{D8FC1AC1-3FB8-43EC-AA31-0C3C8C668B8B}"/>
    <dgm:cxn modelId="{A2275AF7-5212-4298-AFD7-8A8AA83C3165}" type="presOf" srcId="{04C01A94-CD8F-4671-99BB-FACFF6BE7C6C}" destId="{C1C4EEF0-2E07-4349-A023-0332D5CBE75F}" srcOrd="0" destOrd="0" presId="urn:microsoft.com/office/officeart/2008/layout/LinedList"/>
    <dgm:cxn modelId="{AF8AD363-733E-4E5E-8C81-0A5FF4123746}" srcId="{F401633B-4FA3-4733-A8DA-171D38EB85C7}" destId="{AA74A6F0-9E86-47A8-B61D-AFFB2DCDBAC8}" srcOrd="2" destOrd="0" parTransId="{7FBC2115-B738-421A-92D2-285EC8B29965}" sibTransId="{63CB0E8D-09A1-4F5B-8C71-B11C655A0625}"/>
    <dgm:cxn modelId="{5AEB0714-E7D2-4995-9CC3-CA727ABC8403}" type="presOf" srcId="{D417B060-F4D6-4159-8B10-44FFEC950427}" destId="{9E29AAF4-D8F6-48DC-AB59-148F0D28486D}" srcOrd="0" destOrd="0" presId="urn:microsoft.com/office/officeart/2008/layout/LinedList"/>
    <dgm:cxn modelId="{DDE0C078-9D61-4003-80AF-257904F190C9}" type="presParOf" srcId="{9E29AAF4-D8F6-48DC-AB59-148F0D28486D}" destId="{AB1B394F-B2AB-4CEE-BCBC-05F90D7F0EDE}" srcOrd="0" destOrd="0" presId="urn:microsoft.com/office/officeart/2008/layout/LinedList"/>
    <dgm:cxn modelId="{E33E4DBA-3531-492D-B3DF-143202617BF9}" type="presParOf" srcId="{9E29AAF4-D8F6-48DC-AB59-148F0D28486D}" destId="{D9307458-C257-4B60-AEB2-8D4CE3137051}" srcOrd="1" destOrd="0" presId="urn:microsoft.com/office/officeart/2008/layout/LinedList"/>
    <dgm:cxn modelId="{4817DD26-E6DB-4149-B48A-29333D9005A6}" type="presParOf" srcId="{D9307458-C257-4B60-AEB2-8D4CE3137051}" destId="{4A167F9D-F3E5-4FB0-AD80-899173F39231}" srcOrd="0" destOrd="0" presId="urn:microsoft.com/office/officeart/2008/layout/LinedList"/>
    <dgm:cxn modelId="{F73047D1-7C9D-45FE-A634-EA9D45B29183}" type="presParOf" srcId="{D9307458-C257-4B60-AEB2-8D4CE3137051}" destId="{81BD61FA-07E6-4C15-B761-47336A8479EA}" srcOrd="1" destOrd="0" presId="urn:microsoft.com/office/officeart/2008/layout/LinedList"/>
    <dgm:cxn modelId="{9507F038-6D7C-4E86-AA1C-965759FFF316}" type="presParOf" srcId="{81BD61FA-07E6-4C15-B761-47336A8479EA}" destId="{1BFA05FD-EBD7-4B82-9BB9-2FB5CA9BDC96}" srcOrd="0" destOrd="0" presId="urn:microsoft.com/office/officeart/2008/layout/LinedList"/>
    <dgm:cxn modelId="{8521903F-FB46-4C95-8F7B-4256D11CCCAD}" type="presParOf" srcId="{81BD61FA-07E6-4C15-B761-47336A8479EA}" destId="{B969E42D-1A11-4183-B4B3-23CE14951333}" srcOrd="1" destOrd="0" presId="urn:microsoft.com/office/officeart/2008/layout/LinedList"/>
    <dgm:cxn modelId="{D87FA877-404D-4B77-81D1-0C5D4A2D0104}" type="presParOf" srcId="{B969E42D-1A11-4183-B4B3-23CE14951333}" destId="{E025A730-759F-4383-B6FB-AEFAA6BFCEEF}" srcOrd="0" destOrd="0" presId="urn:microsoft.com/office/officeart/2008/layout/LinedList"/>
    <dgm:cxn modelId="{24ADCB43-E278-454F-BE93-A94EC0DCA822}" type="presParOf" srcId="{B969E42D-1A11-4183-B4B3-23CE14951333}" destId="{88E2D1F7-9349-4BB7-B715-E7002DF3044A}" srcOrd="1" destOrd="0" presId="urn:microsoft.com/office/officeart/2008/layout/LinedList"/>
    <dgm:cxn modelId="{49D78971-BD28-4DF4-A123-FA16853D1947}" type="presParOf" srcId="{B969E42D-1A11-4183-B4B3-23CE14951333}" destId="{BF07A5B0-5332-46BD-A1BF-9FE3128025A4}" srcOrd="2" destOrd="0" presId="urn:microsoft.com/office/officeart/2008/layout/LinedList"/>
    <dgm:cxn modelId="{01C2ECBB-17D5-4BBC-B1F2-70634AD1F280}" type="presParOf" srcId="{81BD61FA-07E6-4C15-B761-47336A8479EA}" destId="{8CB5A1B8-E286-4511-B4E7-E56F2871758B}" srcOrd="2" destOrd="0" presId="urn:microsoft.com/office/officeart/2008/layout/LinedList"/>
    <dgm:cxn modelId="{1706998A-1FD4-47B1-A42C-D64710B7E76C}" type="presParOf" srcId="{81BD61FA-07E6-4C15-B761-47336A8479EA}" destId="{83EF6226-0A39-4B46-8268-73A86956D882}" srcOrd="3" destOrd="0" presId="urn:microsoft.com/office/officeart/2008/layout/LinedList"/>
    <dgm:cxn modelId="{48A8F6B5-7367-4E6F-B260-EE2B470B62B4}" type="presParOf" srcId="{81BD61FA-07E6-4C15-B761-47336A8479EA}" destId="{9237992C-56AF-415E-BB65-F5D3AD134377}" srcOrd="4" destOrd="0" presId="urn:microsoft.com/office/officeart/2008/layout/LinedList"/>
    <dgm:cxn modelId="{500A9391-A354-4190-B0DF-1319363FD5B6}" type="presParOf" srcId="{9237992C-56AF-415E-BB65-F5D3AD134377}" destId="{1BC10FCE-AEA3-4B88-BAB1-D9E62E11656F}" srcOrd="0" destOrd="0" presId="urn:microsoft.com/office/officeart/2008/layout/LinedList"/>
    <dgm:cxn modelId="{E692629D-D6EF-43B1-B074-926BE3FC26E1}" type="presParOf" srcId="{9237992C-56AF-415E-BB65-F5D3AD134377}" destId="{C1C4EEF0-2E07-4349-A023-0332D5CBE75F}" srcOrd="1" destOrd="0" presId="urn:microsoft.com/office/officeart/2008/layout/LinedList"/>
    <dgm:cxn modelId="{6D5AFFF5-2C0B-44F7-8825-644F5604DCB5}" type="presParOf" srcId="{9237992C-56AF-415E-BB65-F5D3AD134377}" destId="{69D87915-F2D6-46DD-A9F8-26CB9186B029}" srcOrd="2" destOrd="0" presId="urn:microsoft.com/office/officeart/2008/layout/LinedList"/>
    <dgm:cxn modelId="{5AA95F60-5633-441D-A55F-D986B00A3EC0}" type="presParOf" srcId="{81BD61FA-07E6-4C15-B761-47336A8479EA}" destId="{31D49CB3-9F9A-4AA4-ACA5-E3A2944F9C90}" srcOrd="5" destOrd="0" presId="urn:microsoft.com/office/officeart/2008/layout/LinedList"/>
    <dgm:cxn modelId="{7D15A5B4-1461-4C4B-A4F8-533824A53889}" type="presParOf" srcId="{81BD61FA-07E6-4C15-B761-47336A8479EA}" destId="{D0761477-F2F3-4840-9FFA-489C22A879FE}" srcOrd="6" destOrd="0" presId="urn:microsoft.com/office/officeart/2008/layout/LinedList"/>
    <dgm:cxn modelId="{591F24F0-E2AB-429F-A725-6901F1109EE8}" type="presParOf" srcId="{81BD61FA-07E6-4C15-B761-47336A8479EA}" destId="{2E23D2A9-91D6-4095-8553-2D7CC73DC3B6}" srcOrd="7" destOrd="0" presId="urn:microsoft.com/office/officeart/2008/layout/LinedList"/>
    <dgm:cxn modelId="{43B7F2F9-5674-48E6-B5FB-F83B05DC5D0B}" type="presParOf" srcId="{2E23D2A9-91D6-4095-8553-2D7CC73DC3B6}" destId="{E91999DC-CEF3-46DF-A7CD-E22CED078958}" srcOrd="0" destOrd="0" presId="urn:microsoft.com/office/officeart/2008/layout/LinedList"/>
    <dgm:cxn modelId="{74501D04-964A-4589-B187-C5C1E2320875}" type="presParOf" srcId="{2E23D2A9-91D6-4095-8553-2D7CC73DC3B6}" destId="{408E3EE8-97E1-4184-A4E1-F871BF4B4A78}" srcOrd="1" destOrd="0" presId="urn:microsoft.com/office/officeart/2008/layout/LinedList"/>
    <dgm:cxn modelId="{4CA4B1DC-0D30-4831-8689-12EB732A9046}" type="presParOf" srcId="{2E23D2A9-91D6-4095-8553-2D7CC73DC3B6}" destId="{F1D9A258-D7A2-431C-880A-D2A8CA7FA1FA}" srcOrd="2" destOrd="0" presId="urn:microsoft.com/office/officeart/2008/layout/LinedList"/>
    <dgm:cxn modelId="{0B69150B-5706-40E9-A6C6-9FA2B7A739CE}" type="presParOf" srcId="{81BD61FA-07E6-4C15-B761-47336A8479EA}" destId="{F22A5B93-3506-432E-831B-0A94C6DC2B2A}" srcOrd="8" destOrd="0" presId="urn:microsoft.com/office/officeart/2008/layout/LinedList"/>
    <dgm:cxn modelId="{BDFCC7B4-D05F-4835-AC10-14C081CD919F}" type="presParOf" srcId="{81BD61FA-07E6-4C15-B761-47336A8479EA}" destId="{48ED6912-D61D-4DB8-8F5E-026B27684B98}" srcOrd="9" destOrd="0" presId="urn:microsoft.com/office/officeart/2008/layout/LinedList"/>
    <dgm:cxn modelId="{84078565-1202-4BC2-9A4C-4513B7EA77CC}" type="presParOf" srcId="{81BD61FA-07E6-4C15-B761-47336A8479EA}" destId="{875F3316-C780-46AF-BB32-C9D49EB57B89}" srcOrd="10" destOrd="0" presId="urn:microsoft.com/office/officeart/2008/layout/LinedList"/>
    <dgm:cxn modelId="{D5276E1B-22E0-419D-AFB9-75F4EFB5B605}" type="presParOf" srcId="{875F3316-C780-46AF-BB32-C9D49EB57B89}" destId="{A9E328BB-F396-4BC1-9F39-2178C91FA5E0}" srcOrd="0" destOrd="0" presId="urn:microsoft.com/office/officeart/2008/layout/LinedList"/>
    <dgm:cxn modelId="{2D4C8E37-526D-4257-80A6-B9EAA915C1E1}" type="presParOf" srcId="{875F3316-C780-46AF-BB32-C9D49EB57B89}" destId="{E6B0638F-5CD9-471E-B48C-B47AE8A7A1FA}" srcOrd="1" destOrd="0" presId="urn:microsoft.com/office/officeart/2008/layout/LinedList"/>
    <dgm:cxn modelId="{BE933DF7-61E7-4279-B0A5-52B2B33C1A3D}" type="presParOf" srcId="{875F3316-C780-46AF-BB32-C9D49EB57B89}" destId="{C6488A51-26F9-40E4-A99E-C0B95853D5B1}" srcOrd="2" destOrd="0" presId="urn:microsoft.com/office/officeart/2008/layout/LinedList"/>
    <dgm:cxn modelId="{F1E68356-9E09-4631-893E-02D8C7B2C7E2}" type="presParOf" srcId="{81BD61FA-07E6-4C15-B761-47336A8479EA}" destId="{AF9C4B4A-8BDA-4A81-AB3D-E65746323021}" srcOrd="11" destOrd="0" presId="urn:microsoft.com/office/officeart/2008/layout/LinedList"/>
    <dgm:cxn modelId="{E3BE8E3B-8762-453D-83C2-D0E0103AE925}" type="presParOf" srcId="{81BD61FA-07E6-4C15-B761-47336A8479EA}" destId="{51F93FFC-2155-4879-9EE1-AECD963A6F99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r>
            <a:rPr lang="es-CO" sz="2000" dirty="0" smtClean="0">
              <a:solidFill>
                <a:srgbClr val="336600"/>
              </a:solidFill>
              <a:latin typeface="Arial Black" panose="020B0A04020102020204" pitchFamily="34" charset="0"/>
            </a:rPr>
            <a:t>4. Gestión Ambiental - Posconflicto</a:t>
          </a:r>
          <a:endParaRPr lang="es-CO" sz="2000" dirty="0">
            <a:solidFill>
              <a:srgbClr val="336600"/>
            </a:solidFill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4.1  Sinergia interinstitucional y comunitaria para la gestión      	 ambiental</a:t>
          </a:r>
          <a:endParaRPr lang="es-CO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C27AB599-1F31-481C-8974-AEF3B58FF7EA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4.2  Fortalecimiento de la institución para responder a los 	  nuevos escenarios en el marco del posconflicto.</a:t>
          </a:r>
        </a:p>
      </dgm:t>
    </dgm:pt>
    <dgm:pt modelId="{DAFC00C5-E3E1-493E-A432-F16A6DEABEAC}" type="parTrans" cxnId="{76A093C2-20CC-47CC-B684-606F66195F82}">
      <dgm:prSet/>
      <dgm:spPr/>
      <dgm:t>
        <a:bodyPr/>
        <a:lstStyle/>
        <a:p>
          <a:endParaRPr lang="es-CO"/>
        </a:p>
      </dgm:t>
    </dgm:pt>
    <dgm:pt modelId="{758C6E3D-C4C9-41F7-A658-C6953D19D482}" type="sibTrans" cxnId="{76A093C2-20CC-47CC-B684-606F66195F82}">
      <dgm:prSet/>
      <dgm:spPr/>
      <dgm:t>
        <a:bodyPr/>
        <a:lstStyle/>
        <a:p>
          <a:endParaRPr lang="es-CO"/>
        </a:p>
      </dgm:t>
    </dgm:pt>
    <dgm:pt modelId="{EBD1562F-4081-4754-BADA-E625FEE54F32}">
      <dgm:prSet/>
      <dgm:spPr/>
      <dgm:t>
        <a:bodyPr/>
        <a:lstStyle/>
        <a:p>
          <a:r>
            <a:rPr lang="es-CO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4.3   Concertación con las organizaciones sociales, productores    e  instituciones y empresa privada. </a:t>
          </a:r>
        </a:p>
      </dgm:t>
    </dgm:pt>
    <dgm:pt modelId="{7ACDCFAA-F938-4AFF-AC53-E7E093ADAB49}" type="parTrans" cxnId="{AE0316DE-E70F-46A4-B1FA-FD3D70651668}">
      <dgm:prSet/>
      <dgm:spPr/>
      <dgm:t>
        <a:bodyPr/>
        <a:lstStyle/>
        <a:p>
          <a:endParaRPr lang="es-CO"/>
        </a:p>
      </dgm:t>
    </dgm:pt>
    <dgm:pt modelId="{1CF544CF-1A40-4576-B32F-4D7F616E93FE}" type="sibTrans" cxnId="{AE0316DE-E70F-46A4-B1FA-FD3D70651668}">
      <dgm:prSet/>
      <dgm:spPr/>
      <dgm:t>
        <a:bodyPr/>
        <a:lstStyle/>
        <a:p>
          <a:endParaRPr lang="es-CO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1"/>
      <dgm:spPr/>
    </dgm:pt>
    <dgm:pt modelId="{D9307458-C257-4B60-AEB2-8D4CE3137051}" type="pres">
      <dgm:prSet presAssocID="{F401633B-4FA3-4733-A8DA-171D38EB85C7}" presName="horz1" presStyleCnt="0"/>
      <dgm:spPr/>
    </dgm:pt>
    <dgm:pt modelId="{4A167F9D-F3E5-4FB0-AD80-899173F39231}" type="pres">
      <dgm:prSet presAssocID="{F401633B-4FA3-4733-A8DA-171D38EB85C7}" presName="tx1" presStyleLbl="revTx" presStyleIdx="0" presStyleCnt="4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</dgm:pt>
    <dgm:pt modelId="{1BFA05FD-EBD7-4B82-9BB9-2FB5CA9BDC96}" type="pres">
      <dgm:prSet presAssocID="{43A9B112-B1A8-41D9-A557-6E79F2050420}" presName="vertSpace2a" presStyleCnt="0"/>
      <dgm:spPr/>
    </dgm:pt>
    <dgm:pt modelId="{B969E42D-1A11-4183-B4B3-23CE14951333}" type="pres">
      <dgm:prSet presAssocID="{43A9B112-B1A8-41D9-A557-6E79F2050420}" presName="horz2" presStyleCnt="0"/>
      <dgm:spPr/>
    </dgm:pt>
    <dgm:pt modelId="{E025A730-759F-4383-B6FB-AEFAA6BFCEEF}" type="pres">
      <dgm:prSet presAssocID="{43A9B112-B1A8-41D9-A557-6E79F2050420}" presName="horzSpace2" presStyleCnt="0"/>
      <dgm:spPr/>
    </dgm:pt>
    <dgm:pt modelId="{88E2D1F7-9349-4BB7-B715-E7002DF3044A}" type="pres">
      <dgm:prSet presAssocID="{43A9B112-B1A8-41D9-A557-6E79F2050420}" presName="tx2" presStyleLbl="revTx" presStyleIdx="1" presStyleCnt="4" custLinFactNeighborX="117" custLinFactNeighborY="-5000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</dgm:pt>
    <dgm:pt modelId="{8CB5A1B8-E286-4511-B4E7-E56F2871758B}" type="pres">
      <dgm:prSet presAssocID="{43A9B112-B1A8-41D9-A557-6E79F2050420}" presName="thinLine2b" presStyleLbl="callout" presStyleIdx="0" presStyleCnt="3"/>
      <dgm:spPr/>
    </dgm:pt>
    <dgm:pt modelId="{83EF6226-0A39-4B46-8268-73A86956D882}" type="pres">
      <dgm:prSet presAssocID="{43A9B112-B1A8-41D9-A557-6E79F2050420}" presName="vertSpace2b" presStyleCnt="0"/>
      <dgm:spPr/>
    </dgm:pt>
    <dgm:pt modelId="{648147BC-895C-4973-AF5B-9E4568D03973}" type="pres">
      <dgm:prSet presAssocID="{C27AB599-1F31-481C-8974-AEF3B58FF7EA}" presName="horz2" presStyleCnt="0"/>
      <dgm:spPr/>
    </dgm:pt>
    <dgm:pt modelId="{8BE77833-524C-477A-AAB2-01D39D44C202}" type="pres">
      <dgm:prSet presAssocID="{C27AB599-1F31-481C-8974-AEF3B58FF7EA}" presName="horzSpace2" presStyleCnt="0"/>
      <dgm:spPr/>
    </dgm:pt>
    <dgm:pt modelId="{6D8697EA-F193-499E-B38A-CF1C13AA9B66}" type="pres">
      <dgm:prSet presAssocID="{C27AB599-1F31-481C-8974-AEF3B58FF7EA}" presName="tx2" presStyleLbl="revTx" presStyleIdx="2" presStyleCnt="4"/>
      <dgm:spPr/>
      <dgm:t>
        <a:bodyPr/>
        <a:lstStyle/>
        <a:p>
          <a:endParaRPr lang="es-CO"/>
        </a:p>
      </dgm:t>
    </dgm:pt>
    <dgm:pt modelId="{8E454EB4-0AEF-41DC-A75D-9CE7F4D7FB13}" type="pres">
      <dgm:prSet presAssocID="{C27AB599-1F31-481C-8974-AEF3B58FF7EA}" presName="vert2" presStyleCnt="0"/>
      <dgm:spPr/>
    </dgm:pt>
    <dgm:pt modelId="{54463213-5946-46C4-964D-C59071FC72A8}" type="pres">
      <dgm:prSet presAssocID="{C27AB599-1F31-481C-8974-AEF3B58FF7EA}" presName="thinLine2b" presStyleLbl="callout" presStyleIdx="1" presStyleCnt="3"/>
      <dgm:spPr/>
    </dgm:pt>
    <dgm:pt modelId="{9E7952A2-5A87-4939-9D67-9FCE1E015F47}" type="pres">
      <dgm:prSet presAssocID="{C27AB599-1F31-481C-8974-AEF3B58FF7EA}" presName="vertSpace2b" presStyleCnt="0"/>
      <dgm:spPr/>
    </dgm:pt>
    <dgm:pt modelId="{8F162640-C917-40A1-A594-1B48AFD7EF3B}" type="pres">
      <dgm:prSet presAssocID="{EBD1562F-4081-4754-BADA-E625FEE54F32}" presName="horz2" presStyleCnt="0"/>
      <dgm:spPr/>
    </dgm:pt>
    <dgm:pt modelId="{CB3C4E7E-3F73-460A-BC54-A5975F59071C}" type="pres">
      <dgm:prSet presAssocID="{EBD1562F-4081-4754-BADA-E625FEE54F32}" presName="horzSpace2" presStyleCnt="0"/>
      <dgm:spPr/>
    </dgm:pt>
    <dgm:pt modelId="{F617150E-C41C-4293-8F4A-64FD149D5FE0}" type="pres">
      <dgm:prSet presAssocID="{EBD1562F-4081-4754-BADA-E625FEE54F32}" presName="tx2" presStyleLbl="revTx" presStyleIdx="3" presStyleCnt="4"/>
      <dgm:spPr/>
      <dgm:t>
        <a:bodyPr/>
        <a:lstStyle/>
        <a:p>
          <a:endParaRPr lang="es-CO"/>
        </a:p>
      </dgm:t>
    </dgm:pt>
    <dgm:pt modelId="{2D9CE2A1-8C42-46A0-B768-43E7E03D83C2}" type="pres">
      <dgm:prSet presAssocID="{EBD1562F-4081-4754-BADA-E625FEE54F32}" presName="vert2" presStyleCnt="0"/>
      <dgm:spPr/>
    </dgm:pt>
    <dgm:pt modelId="{03DEB6D1-89CE-46CA-AF7C-896F98CA122F}" type="pres">
      <dgm:prSet presAssocID="{EBD1562F-4081-4754-BADA-E625FEE54F32}" presName="thinLine2b" presStyleLbl="callout" presStyleIdx="2" presStyleCnt="3"/>
      <dgm:spPr/>
    </dgm:pt>
    <dgm:pt modelId="{FB9C85D8-AA1A-4FDE-9FAC-56A32CA316A2}" type="pres">
      <dgm:prSet presAssocID="{EBD1562F-4081-4754-BADA-E625FEE54F32}" presName="vertSpace2b" presStyleCnt="0"/>
      <dgm:spPr/>
    </dgm:pt>
  </dgm:ptLst>
  <dgm:cxnLst>
    <dgm:cxn modelId="{AE0316DE-E70F-46A4-B1FA-FD3D70651668}" srcId="{F401633B-4FA3-4733-A8DA-171D38EB85C7}" destId="{EBD1562F-4081-4754-BADA-E625FEE54F32}" srcOrd="2" destOrd="0" parTransId="{7ACDCFAA-F938-4AFF-AC53-E7E093ADAB49}" sibTransId="{1CF544CF-1A40-4576-B32F-4D7F616E93FE}"/>
    <dgm:cxn modelId="{8A580832-5F6A-4DB5-8952-1E54B0E93F43}" type="presOf" srcId="{EBD1562F-4081-4754-BADA-E625FEE54F32}" destId="{F617150E-C41C-4293-8F4A-64FD149D5FE0}" srcOrd="0" destOrd="0" presId="urn:microsoft.com/office/officeart/2008/layout/LinedList"/>
    <dgm:cxn modelId="{4F805A66-0AC6-4843-BF9D-F9627EFFF157}" type="presOf" srcId="{43A9B112-B1A8-41D9-A557-6E79F2050420}" destId="{88E2D1F7-9349-4BB7-B715-E7002DF3044A}" srcOrd="0" destOrd="0" presId="urn:microsoft.com/office/officeart/2008/layout/LinedList"/>
    <dgm:cxn modelId="{C53C87F9-961F-43BD-8E1D-8A47EFA1E026}" type="presOf" srcId="{C27AB599-1F31-481C-8974-AEF3B58FF7EA}" destId="{6D8697EA-F193-499E-B38A-CF1C13AA9B66}" srcOrd="0" destOrd="0" presId="urn:microsoft.com/office/officeart/2008/layout/LinedList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76A093C2-20CC-47CC-B684-606F66195F82}" srcId="{F401633B-4FA3-4733-A8DA-171D38EB85C7}" destId="{C27AB599-1F31-481C-8974-AEF3B58FF7EA}" srcOrd="1" destOrd="0" parTransId="{DAFC00C5-E3E1-493E-A432-F16A6DEABEAC}" sibTransId="{758C6E3D-C4C9-41F7-A658-C6953D19D482}"/>
    <dgm:cxn modelId="{996F8D41-6CFF-4D08-805B-EE1BFB7EF364}" type="presOf" srcId="{F401633B-4FA3-4733-A8DA-171D38EB85C7}" destId="{4A167F9D-F3E5-4FB0-AD80-899173F39231}" srcOrd="0" destOrd="0" presId="urn:microsoft.com/office/officeart/2008/layout/LinedList"/>
    <dgm:cxn modelId="{DFBCD679-2D91-4629-BE8D-0930059D46B8}" type="presOf" srcId="{D417B060-F4D6-4159-8B10-44FFEC950427}" destId="{9E29AAF4-D8F6-48DC-AB59-148F0D28486D}" srcOrd="0" destOrd="0" presId="urn:microsoft.com/office/officeart/2008/layout/LinedList"/>
    <dgm:cxn modelId="{54252C7B-BA95-4C24-922E-1622D39A6980}" type="presParOf" srcId="{9E29AAF4-D8F6-48DC-AB59-148F0D28486D}" destId="{AB1B394F-B2AB-4CEE-BCBC-05F90D7F0EDE}" srcOrd="0" destOrd="0" presId="urn:microsoft.com/office/officeart/2008/layout/LinedList"/>
    <dgm:cxn modelId="{F4E4DD7A-600A-4D13-A2FF-81C061EC2726}" type="presParOf" srcId="{9E29AAF4-D8F6-48DC-AB59-148F0D28486D}" destId="{D9307458-C257-4B60-AEB2-8D4CE3137051}" srcOrd="1" destOrd="0" presId="urn:microsoft.com/office/officeart/2008/layout/LinedList"/>
    <dgm:cxn modelId="{0CFB0D07-854B-4081-94AA-C0E4DAB09009}" type="presParOf" srcId="{D9307458-C257-4B60-AEB2-8D4CE3137051}" destId="{4A167F9D-F3E5-4FB0-AD80-899173F39231}" srcOrd="0" destOrd="0" presId="urn:microsoft.com/office/officeart/2008/layout/LinedList"/>
    <dgm:cxn modelId="{B30FDEC0-F116-4EFB-B2F7-8AC63B7FCE69}" type="presParOf" srcId="{D9307458-C257-4B60-AEB2-8D4CE3137051}" destId="{81BD61FA-07E6-4C15-B761-47336A8479EA}" srcOrd="1" destOrd="0" presId="urn:microsoft.com/office/officeart/2008/layout/LinedList"/>
    <dgm:cxn modelId="{0707F239-BB2F-4FCE-80C8-B595AD36D110}" type="presParOf" srcId="{81BD61FA-07E6-4C15-B761-47336A8479EA}" destId="{1BFA05FD-EBD7-4B82-9BB9-2FB5CA9BDC96}" srcOrd="0" destOrd="0" presId="urn:microsoft.com/office/officeart/2008/layout/LinedList"/>
    <dgm:cxn modelId="{2B8B8247-919F-4306-89DF-47438E6F2049}" type="presParOf" srcId="{81BD61FA-07E6-4C15-B761-47336A8479EA}" destId="{B969E42D-1A11-4183-B4B3-23CE14951333}" srcOrd="1" destOrd="0" presId="urn:microsoft.com/office/officeart/2008/layout/LinedList"/>
    <dgm:cxn modelId="{F41873CB-62D2-4EB7-8570-83BE90A516DF}" type="presParOf" srcId="{B969E42D-1A11-4183-B4B3-23CE14951333}" destId="{E025A730-759F-4383-B6FB-AEFAA6BFCEEF}" srcOrd="0" destOrd="0" presId="urn:microsoft.com/office/officeart/2008/layout/LinedList"/>
    <dgm:cxn modelId="{CB600B55-DB03-41E7-B883-9CBB5E6B395D}" type="presParOf" srcId="{B969E42D-1A11-4183-B4B3-23CE14951333}" destId="{88E2D1F7-9349-4BB7-B715-E7002DF3044A}" srcOrd="1" destOrd="0" presId="urn:microsoft.com/office/officeart/2008/layout/LinedList"/>
    <dgm:cxn modelId="{7BE4E328-5118-484E-9A2E-1FBD065D4080}" type="presParOf" srcId="{B969E42D-1A11-4183-B4B3-23CE14951333}" destId="{BF07A5B0-5332-46BD-A1BF-9FE3128025A4}" srcOrd="2" destOrd="0" presId="urn:microsoft.com/office/officeart/2008/layout/LinedList"/>
    <dgm:cxn modelId="{4987928C-066C-47CC-95D4-DC4581FEC6C2}" type="presParOf" srcId="{81BD61FA-07E6-4C15-B761-47336A8479EA}" destId="{8CB5A1B8-E286-4511-B4E7-E56F2871758B}" srcOrd="2" destOrd="0" presId="urn:microsoft.com/office/officeart/2008/layout/LinedList"/>
    <dgm:cxn modelId="{B91FF54E-C291-473B-9262-D6E6327F8377}" type="presParOf" srcId="{81BD61FA-07E6-4C15-B761-47336A8479EA}" destId="{83EF6226-0A39-4B46-8268-73A86956D882}" srcOrd="3" destOrd="0" presId="urn:microsoft.com/office/officeart/2008/layout/LinedList"/>
    <dgm:cxn modelId="{9859CFDE-74AE-47A3-90CC-AA65C63AEC71}" type="presParOf" srcId="{81BD61FA-07E6-4C15-B761-47336A8479EA}" destId="{648147BC-895C-4973-AF5B-9E4568D03973}" srcOrd="4" destOrd="0" presId="urn:microsoft.com/office/officeart/2008/layout/LinedList"/>
    <dgm:cxn modelId="{36D55981-17AC-4B0D-89F1-81A011277B02}" type="presParOf" srcId="{648147BC-895C-4973-AF5B-9E4568D03973}" destId="{8BE77833-524C-477A-AAB2-01D39D44C202}" srcOrd="0" destOrd="0" presId="urn:microsoft.com/office/officeart/2008/layout/LinedList"/>
    <dgm:cxn modelId="{B54E8906-FF4F-4EF0-9F9A-5EA7BAAB8AF2}" type="presParOf" srcId="{648147BC-895C-4973-AF5B-9E4568D03973}" destId="{6D8697EA-F193-499E-B38A-CF1C13AA9B66}" srcOrd="1" destOrd="0" presId="urn:microsoft.com/office/officeart/2008/layout/LinedList"/>
    <dgm:cxn modelId="{592AFFE0-2E5D-4E8C-A453-E46CD0C927FE}" type="presParOf" srcId="{648147BC-895C-4973-AF5B-9E4568D03973}" destId="{8E454EB4-0AEF-41DC-A75D-9CE7F4D7FB13}" srcOrd="2" destOrd="0" presId="urn:microsoft.com/office/officeart/2008/layout/LinedList"/>
    <dgm:cxn modelId="{F3D726A1-0C81-4DD6-BA77-C6C2893B5AF6}" type="presParOf" srcId="{81BD61FA-07E6-4C15-B761-47336A8479EA}" destId="{54463213-5946-46C4-964D-C59071FC72A8}" srcOrd="5" destOrd="0" presId="urn:microsoft.com/office/officeart/2008/layout/LinedList"/>
    <dgm:cxn modelId="{6BF7F54B-B3E5-4F2B-ABF7-C1634905B669}" type="presParOf" srcId="{81BD61FA-07E6-4C15-B761-47336A8479EA}" destId="{9E7952A2-5A87-4939-9D67-9FCE1E015F47}" srcOrd="6" destOrd="0" presId="urn:microsoft.com/office/officeart/2008/layout/LinedList"/>
    <dgm:cxn modelId="{F0A817CA-C95F-49E3-9E7C-6604EB7412F9}" type="presParOf" srcId="{81BD61FA-07E6-4C15-B761-47336A8479EA}" destId="{8F162640-C917-40A1-A594-1B48AFD7EF3B}" srcOrd="7" destOrd="0" presId="urn:microsoft.com/office/officeart/2008/layout/LinedList"/>
    <dgm:cxn modelId="{FD4840CA-2E50-4DEA-BA78-2B2B78D40FAF}" type="presParOf" srcId="{8F162640-C917-40A1-A594-1B48AFD7EF3B}" destId="{CB3C4E7E-3F73-460A-BC54-A5975F59071C}" srcOrd="0" destOrd="0" presId="urn:microsoft.com/office/officeart/2008/layout/LinedList"/>
    <dgm:cxn modelId="{FDD25122-0E8B-4DE3-86A3-5C524A66479F}" type="presParOf" srcId="{8F162640-C917-40A1-A594-1B48AFD7EF3B}" destId="{F617150E-C41C-4293-8F4A-64FD149D5FE0}" srcOrd="1" destOrd="0" presId="urn:microsoft.com/office/officeart/2008/layout/LinedList"/>
    <dgm:cxn modelId="{A68B70DF-72EC-4A75-AA2C-6B9BC08BE025}" type="presParOf" srcId="{8F162640-C917-40A1-A594-1B48AFD7EF3B}" destId="{2D9CE2A1-8C42-46A0-B768-43E7E03D83C2}" srcOrd="2" destOrd="0" presId="urn:microsoft.com/office/officeart/2008/layout/LinedList"/>
    <dgm:cxn modelId="{9CF24BF5-ACB8-4CAD-A283-27E219691908}" type="presParOf" srcId="{81BD61FA-07E6-4C15-B761-47336A8479EA}" destId="{03DEB6D1-89CE-46CA-AF7C-896F98CA122F}" srcOrd="8" destOrd="0" presId="urn:microsoft.com/office/officeart/2008/layout/LinedList"/>
    <dgm:cxn modelId="{78F1E345-3E87-4C46-91B2-340DE4C386BD}" type="presParOf" srcId="{81BD61FA-07E6-4C15-B761-47336A8479EA}" destId="{FB9C85D8-AA1A-4FDE-9FAC-56A32CA316A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r>
            <a:rPr lang="es-CO" sz="2000" dirty="0" smtClean="0">
              <a:solidFill>
                <a:srgbClr val="009900"/>
              </a:solidFill>
              <a:latin typeface="Arial Black" panose="020B0A04020102020204" pitchFamily="34" charset="0"/>
            </a:rPr>
            <a:t>5. Ambiente Urbano y Desarrollo</a:t>
          </a:r>
          <a:endParaRPr lang="es-CO" sz="2000" dirty="0">
            <a:solidFill>
              <a:srgbClr val="009900"/>
            </a:solidFill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 sz="1600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 sz="1600"/>
        </a:p>
      </dgm:t>
    </dgm:pt>
    <dgm:pt modelId="{43A9B112-B1A8-41D9-A557-6E79F2050420}">
      <dgm:prSet custT="1"/>
      <dgm:spPr/>
      <dgm:t>
        <a:bodyPr/>
        <a:lstStyle/>
        <a:p>
          <a:r>
            <a:rPr lang="es-CO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5.1 Mapas de ruido en cascos urbanos, seguimiento y control</a:t>
          </a:r>
          <a:endParaRPr lang="es-CO" sz="2000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 sz="1600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 sz="1600"/>
        </a:p>
      </dgm:t>
    </dgm:pt>
    <dgm:pt modelId="{560C06EC-4DE9-465F-971A-C887843900FB}">
      <dgm:prSet custT="1"/>
      <dgm:spPr/>
      <dgm:t>
        <a:bodyPr/>
        <a:lstStyle/>
        <a:p>
          <a:r>
            <a:rPr lang="es-CO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5.2 Seguimiento a la contaminación por emisiones móviles en dos capitales de departamentos</a:t>
          </a:r>
        </a:p>
      </dgm:t>
    </dgm:pt>
    <dgm:pt modelId="{0DAE2BF6-7A7E-435B-B1C1-8AE54B6B3586}" type="parTrans" cxnId="{65CD0DE5-2748-454A-AF50-A3CDC639CBB4}">
      <dgm:prSet/>
      <dgm:spPr/>
      <dgm:t>
        <a:bodyPr/>
        <a:lstStyle/>
        <a:p>
          <a:endParaRPr lang="es-CO" sz="1600"/>
        </a:p>
      </dgm:t>
    </dgm:pt>
    <dgm:pt modelId="{8904627D-97B1-480C-80F1-4D27D55E0471}" type="sibTrans" cxnId="{65CD0DE5-2748-454A-AF50-A3CDC639CBB4}">
      <dgm:prSet/>
      <dgm:spPr/>
      <dgm:t>
        <a:bodyPr/>
        <a:lstStyle/>
        <a:p>
          <a:endParaRPr lang="es-CO" sz="1600"/>
        </a:p>
      </dgm:t>
    </dgm:pt>
    <dgm:pt modelId="{490914A8-3362-4C10-B92D-90272E269119}">
      <dgm:prSet custT="1"/>
      <dgm:spPr/>
      <dgm:t>
        <a:bodyPr/>
        <a:lstStyle/>
        <a:p>
          <a:endParaRPr lang="es-CO" sz="44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A511952-FCFC-4348-960C-4B1A9997FD18}" type="parTrans" cxnId="{AA721187-0C95-47B0-8210-E62206C6B8AA}">
      <dgm:prSet/>
      <dgm:spPr/>
      <dgm:t>
        <a:bodyPr/>
        <a:lstStyle/>
        <a:p>
          <a:endParaRPr lang="es-CO" sz="1600"/>
        </a:p>
      </dgm:t>
    </dgm:pt>
    <dgm:pt modelId="{696CCD4D-58F4-4FFF-BFC3-8BCEB1DCD533}" type="sibTrans" cxnId="{AA721187-0C95-47B0-8210-E62206C6B8AA}">
      <dgm:prSet/>
      <dgm:spPr/>
      <dgm:t>
        <a:bodyPr/>
        <a:lstStyle/>
        <a:p>
          <a:endParaRPr lang="es-CO" sz="1600"/>
        </a:p>
      </dgm:t>
    </dgm:pt>
    <dgm:pt modelId="{B67E6F24-2E00-4A7C-9FAA-663EBE51E198}">
      <dgm:prSet custT="1"/>
      <dgm:spPr/>
      <dgm:t>
        <a:bodyPr/>
        <a:lstStyle/>
        <a:p>
          <a:r>
            <a:rPr lang="es-CO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5.3 Apoyo y seguimiento a planes de urbanismo y manejo de zonas verdes</a:t>
          </a:r>
        </a:p>
      </dgm:t>
    </dgm:pt>
    <dgm:pt modelId="{D69DA27F-1357-4EE9-9190-7D4971C388C7}" type="parTrans" cxnId="{9E219A03-4A40-49A4-8637-6F1ADBE7A3DA}">
      <dgm:prSet/>
      <dgm:spPr/>
      <dgm:t>
        <a:bodyPr/>
        <a:lstStyle/>
        <a:p>
          <a:endParaRPr lang="es-CO" sz="1600"/>
        </a:p>
      </dgm:t>
    </dgm:pt>
    <dgm:pt modelId="{3B284EB6-799F-41E2-A975-F027C0F07588}" type="sibTrans" cxnId="{9E219A03-4A40-49A4-8637-6F1ADBE7A3DA}">
      <dgm:prSet/>
      <dgm:spPr/>
      <dgm:t>
        <a:bodyPr/>
        <a:lstStyle/>
        <a:p>
          <a:endParaRPr lang="es-CO" sz="1600"/>
        </a:p>
      </dgm:t>
    </dgm:pt>
    <dgm:pt modelId="{76310382-63C5-4AA9-8C83-83AD8DE5BAC3}">
      <dgm:prSet custT="1"/>
      <dgm:spPr/>
      <dgm:t>
        <a:bodyPr/>
        <a:lstStyle/>
        <a:p>
          <a:endParaRPr lang="es-CO" sz="44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3E8B6C75-3CDE-4793-8925-A2DEFAD76359}" type="parTrans" cxnId="{E7188670-0F64-444A-AF8D-B2FCE1441EB1}">
      <dgm:prSet/>
      <dgm:spPr/>
      <dgm:t>
        <a:bodyPr/>
        <a:lstStyle/>
        <a:p>
          <a:endParaRPr lang="es-CO" sz="1600"/>
        </a:p>
      </dgm:t>
    </dgm:pt>
    <dgm:pt modelId="{B8A62132-D442-47E6-9B5D-272365F9D41E}" type="sibTrans" cxnId="{E7188670-0F64-444A-AF8D-B2FCE1441EB1}">
      <dgm:prSet/>
      <dgm:spPr/>
      <dgm:t>
        <a:bodyPr/>
        <a:lstStyle/>
        <a:p>
          <a:endParaRPr lang="es-CO" sz="1600"/>
        </a:p>
      </dgm:t>
    </dgm:pt>
    <dgm:pt modelId="{968B276D-361D-41EA-947D-803C9C1CEB44}">
      <dgm:prSet custT="1"/>
      <dgm:spPr/>
      <dgm:t>
        <a:bodyPr/>
        <a:lstStyle/>
        <a:p>
          <a:r>
            <a:rPr lang="es-CO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5.4 Manejo Integral de residuos solidos</a:t>
          </a:r>
        </a:p>
      </dgm:t>
    </dgm:pt>
    <dgm:pt modelId="{6DB7D8CF-446C-4906-B91C-0C0CB10281A5}" type="parTrans" cxnId="{9C26A512-698E-481B-81BC-B59A8E7C93AB}">
      <dgm:prSet/>
      <dgm:spPr/>
      <dgm:t>
        <a:bodyPr/>
        <a:lstStyle/>
        <a:p>
          <a:endParaRPr lang="es-CO" sz="1600"/>
        </a:p>
      </dgm:t>
    </dgm:pt>
    <dgm:pt modelId="{3A07D676-144A-47F0-847C-53A3F6FBFC03}" type="sibTrans" cxnId="{9C26A512-698E-481B-81BC-B59A8E7C93AB}">
      <dgm:prSet/>
      <dgm:spPr/>
      <dgm:t>
        <a:bodyPr/>
        <a:lstStyle/>
        <a:p>
          <a:endParaRPr lang="es-CO" sz="1600"/>
        </a:p>
      </dgm:t>
    </dgm:pt>
    <dgm:pt modelId="{D1A271A8-F72B-49EA-A02F-F0F20927BB5A}">
      <dgm:prSet custT="1"/>
      <dgm:spPr/>
      <dgm:t>
        <a:bodyPr/>
        <a:lstStyle/>
        <a:p>
          <a:endParaRPr lang="es-CO" sz="44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478DAE9-9F1B-4FAB-966E-48B00E7575E6}" type="parTrans" cxnId="{04887D93-43A1-4E12-AE93-F0F45E796AC8}">
      <dgm:prSet/>
      <dgm:spPr/>
      <dgm:t>
        <a:bodyPr/>
        <a:lstStyle/>
        <a:p>
          <a:endParaRPr lang="es-CO" sz="1600"/>
        </a:p>
      </dgm:t>
    </dgm:pt>
    <dgm:pt modelId="{0158834A-0044-45C0-872A-077878AE942C}" type="sibTrans" cxnId="{04887D93-43A1-4E12-AE93-F0F45E796AC8}">
      <dgm:prSet/>
      <dgm:spPr/>
      <dgm:t>
        <a:bodyPr/>
        <a:lstStyle/>
        <a:p>
          <a:endParaRPr lang="es-CO" sz="1600"/>
        </a:p>
      </dgm:t>
    </dgm:pt>
    <dgm:pt modelId="{20408525-BA01-4F23-A169-6339C346ECCD}">
      <dgm:prSet custT="1"/>
      <dgm:spPr/>
      <dgm:t>
        <a:bodyPr/>
        <a:lstStyle/>
        <a:p>
          <a:r>
            <a:rPr lang="es-CO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5.5 Manejo de playas, bañaderos y humedales</a:t>
          </a:r>
        </a:p>
      </dgm:t>
    </dgm:pt>
    <dgm:pt modelId="{42240901-6D06-4533-BF7F-7550776D8388}" type="parTrans" cxnId="{687A8F50-BB8A-44BB-9783-A9D5E173ADA8}">
      <dgm:prSet/>
      <dgm:spPr/>
      <dgm:t>
        <a:bodyPr/>
        <a:lstStyle/>
        <a:p>
          <a:endParaRPr lang="es-CO" sz="1600"/>
        </a:p>
      </dgm:t>
    </dgm:pt>
    <dgm:pt modelId="{F82027FF-512B-4E57-820B-B3820D583016}" type="sibTrans" cxnId="{687A8F50-BB8A-44BB-9783-A9D5E173ADA8}">
      <dgm:prSet/>
      <dgm:spPr/>
      <dgm:t>
        <a:bodyPr/>
        <a:lstStyle/>
        <a:p>
          <a:endParaRPr lang="es-CO" sz="1600"/>
        </a:p>
      </dgm:t>
    </dgm:pt>
    <dgm:pt modelId="{D9F388B5-1B6E-4D12-9150-131F75F703DC}">
      <dgm:prSet custT="1"/>
      <dgm:spPr/>
      <dgm:t>
        <a:bodyPr/>
        <a:lstStyle/>
        <a:p>
          <a:endParaRPr lang="es-CO" sz="4400" b="1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6757B75-5D59-471C-94FB-07C9AA4C6E51}" type="sibTrans" cxnId="{F2278819-346B-4533-9F62-3F413FF2B298}">
      <dgm:prSet/>
      <dgm:spPr/>
      <dgm:t>
        <a:bodyPr/>
        <a:lstStyle/>
        <a:p>
          <a:endParaRPr lang="es-CO" sz="1600"/>
        </a:p>
      </dgm:t>
    </dgm:pt>
    <dgm:pt modelId="{0EF12A1F-3621-47D5-8FC2-4F68F9617736}" type="parTrans" cxnId="{F2278819-346B-4533-9F62-3F413FF2B298}">
      <dgm:prSet/>
      <dgm:spPr/>
      <dgm:t>
        <a:bodyPr/>
        <a:lstStyle/>
        <a:p>
          <a:endParaRPr lang="es-CO" sz="1600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5"/>
      <dgm:spPr/>
      <dgm:t>
        <a:bodyPr/>
        <a:lstStyle/>
        <a:p>
          <a:endParaRPr lang="es-CO"/>
        </a:p>
      </dgm:t>
    </dgm:pt>
    <dgm:pt modelId="{D9307458-C257-4B60-AEB2-8D4CE3137051}" type="pres">
      <dgm:prSet presAssocID="{F401633B-4FA3-4733-A8DA-171D38EB85C7}" presName="horz1" presStyleCnt="0"/>
      <dgm:spPr/>
      <dgm:t>
        <a:bodyPr/>
        <a:lstStyle/>
        <a:p>
          <a:endParaRPr lang="es-CO"/>
        </a:p>
      </dgm:t>
    </dgm:pt>
    <dgm:pt modelId="{4A167F9D-F3E5-4FB0-AD80-899173F39231}" type="pres">
      <dgm:prSet presAssocID="{F401633B-4FA3-4733-A8DA-171D38EB85C7}" presName="tx1" presStyleLbl="revTx" presStyleIdx="0" presStyleCnt="10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  <dgm:t>
        <a:bodyPr/>
        <a:lstStyle/>
        <a:p>
          <a:endParaRPr lang="es-CO"/>
        </a:p>
      </dgm:t>
    </dgm:pt>
    <dgm:pt modelId="{1BFA05FD-EBD7-4B82-9BB9-2FB5CA9BDC96}" type="pres">
      <dgm:prSet presAssocID="{43A9B112-B1A8-41D9-A557-6E79F2050420}" presName="vertSpace2a" presStyleCnt="0"/>
      <dgm:spPr/>
      <dgm:t>
        <a:bodyPr/>
        <a:lstStyle/>
        <a:p>
          <a:endParaRPr lang="es-CO"/>
        </a:p>
      </dgm:t>
    </dgm:pt>
    <dgm:pt modelId="{B969E42D-1A11-4183-B4B3-23CE14951333}" type="pres">
      <dgm:prSet presAssocID="{43A9B112-B1A8-41D9-A557-6E79F2050420}" presName="horz2" presStyleCnt="0"/>
      <dgm:spPr/>
      <dgm:t>
        <a:bodyPr/>
        <a:lstStyle/>
        <a:p>
          <a:endParaRPr lang="es-CO"/>
        </a:p>
      </dgm:t>
    </dgm:pt>
    <dgm:pt modelId="{E025A730-759F-4383-B6FB-AEFAA6BFCEEF}" type="pres">
      <dgm:prSet presAssocID="{43A9B112-B1A8-41D9-A557-6E79F2050420}" presName="horzSpace2" presStyleCnt="0"/>
      <dgm:spPr/>
      <dgm:t>
        <a:bodyPr/>
        <a:lstStyle/>
        <a:p>
          <a:endParaRPr lang="es-CO"/>
        </a:p>
      </dgm:t>
    </dgm:pt>
    <dgm:pt modelId="{88E2D1F7-9349-4BB7-B715-E7002DF3044A}" type="pres">
      <dgm:prSet presAssocID="{43A9B112-B1A8-41D9-A557-6E79F2050420}" presName="tx2" presStyleLbl="revTx" presStyleIdx="1" presStyleCnt="10" custScaleX="119351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  <dgm:t>
        <a:bodyPr/>
        <a:lstStyle/>
        <a:p>
          <a:endParaRPr lang="es-CO"/>
        </a:p>
      </dgm:t>
    </dgm:pt>
    <dgm:pt modelId="{8CB5A1B8-E286-4511-B4E7-E56F2871758B}" type="pres">
      <dgm:prSet presAssocID="{43A9B112-B1A8-41D9-A557-6E79F2050420}" presName="thinLine2b" presStyleLbl="callout" presStyleIdx="0" presStyleCnt="5"/>
      <dgm:spPr/>
      <dgm:t>
        <a:bodyPr/>
        <a:lstStyle/>
        <a:p>
          <a:endParaRPr lang="es-CO"/>
        </a:p>
      </dgm:t>
    </dgm:pt>
    <dgm:pt modelId="{83EF6226-0A39-4B46-8268-73A86956D882}" type="pres">
      <dgm:prSet presAssocID="{43A9B112-B1A8-41D9-A557-6E79F2050420}" presName="vertSpace2b" presStyleCnt="0"/>
      <dgm:spPr/>
      <dgm:t>
        <a:bodyPr/>
        <a:lstStyle/>
        <a:p>
          <a:endParaRPr lang="es-CO"/>
        </a:p>
      </dgm:t>
    </dgm:pt>
    <dgm:pt modelId="{A9B3B8B3-6845-4ADE-95F9-CAD74D527F57}" type="pres">
      <dgm:prSet presAssocID="{D9F388B5-1B6E-4D12-9150-131F75F703DC}" presName="thickLine" presStyleLbl="alignNode1" presStyleIdx="1" presStyleCnt="5"/>
      <dgm:spPr/>
      <dgm:t>
        <a:bodyPr/>
        <a:lstStyle/>
        <a:p>
          <a:endParaRPr lang="es-CO"/>
        </a:p>
      </dgm:t>
    </dgm:pt>
    <dgm:pt modelId="{5D690079-CC12-4695-B777-5764F71B3BD6}" type="pres">
      <dgm:prSet presAssocID="{D9F388B5-1B6E-4D12-9150-131F75F703DC}" presName="horz1" presStyleCnt="0"/>
      <dgm:spPr/>
      <dgm:t>
        <a:bodyPr/>
        <a:lstStyle/>
        <a:p>
          <a:endParaRPr lang="es-CO"/>
        </a:p>
      </dgm:t>
    </dgm:pt>
    <dgm:pt modelId="{012E7F52-F604-4E8B-B899-5CB6CEB072FD}" type="pres">
      <dgm:prSet presAssocID="{D9F388B5-1B6E-4D12-9150-131F75F703DC}" presName="tx1" presStyleLbl="revTx" presStyleIdx="2" presStyleCnt="10"/>
      <dgm:spPr/>
      <dgm:t>
        <a:bodyPr/>
        <a:lstStyle/>
        <a:p>
          <a:endParaRPr lang="es-CO"/>
        </a:p>
      </dgm:t>
    </dgm:pt>
    <dgm:pt modelId="{5563F876-2DF1-4F79-8F08-348A13F93CC8}" type="pres">
      <dgm:prSet presAssocID="{D9F388B5-1B6E-4D12-9150-131F75F703DC}" presName="vert1" presStyleCnt="0"/>
      <dgm:spPr/>
      <dgm:t>
        <a:bodyPr/>
        <a:lstStyle/>
        <a:p>
          <a:endParaRPr lang="es-CO"/>
        </a:p>
      </dgm:t>
    </dgm:pt>
    <dgm:pt modelId="{78FB9672-BA73-4ABD-B55E-D98351233346}" type="pres">
      <dgm:prSet presAssocID="{560C06EC-4DE9-465F-971A-C887843900FB}" presName="vertSpace2a" presStyleCnt="0"/>
      <dgm:spPr/>
      <dgm:t>
        <a:bodyPr/>
        <a:lstStyle/>
        <a:p>
          <a:endParaRPr lang="es-CO"/>
        </a:p>
      </dgm:t>
    </dgm:pt>
    <dgm:pt modelId="{A39A5148-6816-413E-9AAF-4F5F659E1AB4}" type="pres">
      <dgm:prSet presAssocID="{560C06EC-4DE9-465F-971A-C887843900FB}" presName="horz2" presStyleCnt="0"/>
      <dgm:spPr/>
      <dgm:t>
        <a:bodyPr/>
        <a:lstStyle/>
        <a:p>
          <a:endParaRPr lang="es-CO"/>
        </a:p>
      </dgm:t>
    </dgm:pt>
    <dgm:pt modelId="{6270C692-6BA1-482D-B89B-2F2FE348FC6A}" type="pres">
      <dgm:prSet presAssocID="{560C06EC-4DE9-465F-971A-C887843900FB}" presName="horzSpace2" presStyleCnt="0"/>
      <dgm:spPr/>
      <dgm:t>
        <a:bodyPr/>
        <a:lstStyle/>
        <a:p>
          <a:endParaRPr lang="es-CO"/>
        </a:p>
      </dgm:t>
    </dgm:pt>
    <dgm:pt modelId="{5A5DD0C7-CD64-4069-BCBA-B9E95711A6D0}" type="pres">
      <dgm:prSet presAssocID="{560C06EC-4DE9-465F-971A-C887843900FB}" presName="tx2" presStyleLbl="revTx" presStyleIdx="3" presStyleCnt="10"/>
      <dgm:spPr/>
      <dgm:t>
        <a:bodyPr/>
        <a:lstStyle/>
        <a:p>
          <a:endParaRPr lang="es-CO"/>
        </a:p>
      </dgm:t>
    </dgm:pt>
    <dgm:pt modelId="{23EAD078-8A4C-4C80-B561-25C0B1FB05EC}" type="pres">
      <dgm:prSet presAssocID="{560C06EC-4DE9-465F-971A-C887843900FB}" presName="vert2" presStyleCnt="0"/>
      <dgm:spPr/>
      <dgm:t>
        <a:bodyPr/>
        <a:lstStyle/>
        <a:p>
          <a:endParaRPr lang="es-CO"/>
        </a:p>
      </dgm:t>
    </dgm:pt>
    <dgm:pt modelId="{F5D8E38F-85FA-4D76-9031-CBB94A9B48F8}" type="pres">
      <dgm:prSet presAssocID="{560C06EC-4DE9-465F-971A-C887843900FB}" presName="thinLine2b" presStyleLbl="callout" presStyleIdx="1" presStyleCnt="5"/>
      <dgm:spPr/>
      <dgm:t>
        <a:bodyPr/>
        <a:lstStyle/>
        <a:p>
          <a:endParaRPr lang="es-CO"/>
        </a:p>
      </dgm:t>
    </dgm:pt>
    <dgm:pt modelId="{BBAFEC08-BB8F-4343-A5FA-0CF78F8B1B78}" type="pres">
      <dgm:prSet presAssocID="{560C06EC-4DE9-465F-971A-C887843900FB}" presName="vertSpace2b" presStyleCnt="0"/>
      <dgm:spPr/>
      <dgm:t>
        <a:bodyPr/>
        <a:lstStyle/>
        <a:p>
          <a:endParaRPr lang="es-CO"/>
        </a:p>
      </dgm:t>
    </dgm:pt>
    <dgm:pt modelId="{B08C8E4D-27DC-45B3-A3E2-972C374DBF37}" type="pres">
      <dgm:prSet presAssocID="{490914A8-3362-4C10-B92D-90272E269119}" presName="thickLine" presStyleLbl="alignNode1" presStyleIdx="2" presStyleCnt="5"/>
      <dgm:spPr/>
      <dgm:t>
        <a:bodyPr/>
        <a:lstStyle/>
        <a:p>
          <a:endParaRPr lang="es-CO"/>
        </a:p>
      </dgm:t>
    </dgm:pt>
    <dgm:pt modelId="{585DF24D-CCBF-4E74-A101-FC31C483D724}" type="pres">
      <dgm:prSet presAssocID="{490914A8-3362-4C10-B92D-90272E269119}" presName="horz1" presStyleCnt="0"/>
      <dgm:spPr/>
      <dgm:t>
        <a:bodyPr/>
        <a:lstStyle/>
        <a:p>
          <a:endParaRPr lang="es-CO"/>
        </a:p>
      </dgm:t>
    </dgm:pt>
    <dgm:pt modelId="{9DCA0CFE-B3E2-4BE1-B68D-D7013E264A7A}" type="pres">
      <dgm:prSet presAssocID="{490914A8-3362-4C10-B92D-90272E269119}" presName="tx1" presStyleLbl="revTx" presStyleIdx="4" presStyleCnt="10"/>
      <dgm:spPr/>
      <dgm:t>
        <a:bodyPr/>
        <a:lstStyle/>
        <a:p>
          <a:endParaRPr lang="es-CO"/>
        </a:p>
      </dgm:t>
    </dgm:pt>
    <dgm:pt modelId="{D01BF6C2-B9A1-4EBD-80AB-92812C2B2CEA}" type="pres">
      <dgm:prSet presAssocID="{490914A8-3362-4C10-B92D-90272E269119}" presName="vert1" presStyleCnt="0"/>
      <dgm:spPr/>
      <dgm:t>
        <a:bodyPr/>
        <a:lstStyle/>
        <a:p>
          <a:endParaRPr lang="es-CO"/>
        </a:p>
      </dgm:t>
    </dgm:pt>
    <dgm:pt modelId="{D24A2740-93F1-419E-A0A5-4783F2A10386}" type="pres">
      <dgm:prSet presAssocID="{B67E6F24-2E00-4A7C-9FAA-663EBE51E198}" presName="vertSpace2a" presStyleCnt="0"/>
      <dgm:spPr/>
      <dgm:t>
        <a:bodyPr/>
        <a:lstStyle/>
        <a:p>
          <a:endParaRPr lang="es-CO"/>
        </a:p>
      </dgm:t>
    </dgm:pt>
    <dgm:pt modelId="{EAA095AB-CBE6-45A1-B290-B7C75B73C600}" type="pres">
      <dgm:prSet presAssocID="{B67E6F24-2E00-4A7C-9FAA-663EBE51E198}" presName="horz2" presStyleCnt="0"/>
      <dgm:spPr/>
      <dgm:t>
        <a:bodyPr/>
        <a:lstStyle/>
        <a:p>
          <a:endParaRPr lang="es-CO"/>
        </a:p>
      </dgm:t>
    </dgm:pt>
    <dgm:pt modelId="{FC80F107-A6AF-4AD1-8B06-CC659198211F}" type="pres">
      <dgm:prSet presAssocID="{B67E6F24-2E00-4A7C-9FAA-663EBE51E198}" presName="horzSpace2" presStyleCnt="0"/>
      <dgm:spPr/>
      <dgm:t>
        <a:bodyPr/>
        <a:lstStyle/>
        <a:p>
          <a:endParaRPr lang="es-CO"/>
        </a:p>
      </dgm:t>
    </dgm:pt>
    <dgm:pt modelId="{A5C9BCE9-DB09-40D9-AFEB-6D567BA856F0}" type="pres">
      <dgm:prSet presAssocID="{B67E6F24-2E00-4A7C-9FAA-663EBE51E198}" presName="tx2" presStyleLbl="revTx" presStyleIdx="5" presStyleCnt="10"/>
      <dgm:spPr/>
      <dgm:t>
        <a:bodyPr/>
        <a:lstStyle/>
        <a:p>
          <a:endParaRPr lang="es-CO"/>
        </a:p>
      </dgm:t>
    </dgm:pt>
    <dgm:pt modelId="{24013B88-C271-4650-B561-D0B302079AA6}" type="pres">
      <dgm:prSet presAssocID="{B67E6F24-2E00-4A7C-9FAA-663EBE51E198}" presName="vert2" presStyleCnt="0"/>
      <dgm:spPr/>
      <dgm:t>
        <a:bodyPr/>
        <a:lstStyle/>
        <a:p>
          <a:endParaRPr lang="es-CO"/>
        </a:p>
      </dgm:t>
    </dgm:pt>
    <dgm:pt modelId="{0B282C7B-1DD6-4DE3-B8DA-E77A0E548851}" type="pres">
      <dgm:prSet presAssocID="{B67E6F24-2E00-4A7C-9FAA-663EBE51E198}" presName="thinLine2b" presStyleLbl="callout" presStyleIdx="2" presStyleCnt="5"/>
      <dgm:spPr/>
      <dgm:t>
        <a:bodyPr/>
        <a:lstStyle/>
        <a:p>
          <a:endParaRPr lang="es-CO"/>
        </a:p>
      </dgm:t>
    </dgm:pt>
    <dgm:pt modelId="{3D322DA6-959D-494D-B5EF-71E8B3C6465D}" type="pres">
      <dgm:prSet presAssocID="{B67E6F24-2E00-4A7C-9FAA-663EBE51E198}" presName="vertSpace2b" presStyleCnt="0"/>
      <dgm:spPr/>
      <dgm:t>
        <a:bodyPr/>
        <a:lstStyle/>
        <a:p>
          <a:endParaRPr lang="es-CO"/>
        </a:p>
      </dgm:t>
    </dgm:pt>
    <dgm:pt modelId="{27FB62F3-252C-4424-9B25-8EEA0108E481}" type="pres">
      <dgm:prSet presAssocID="{76310382-63C5-4AA9-8C83-83AD8DE5BAC3}" presName="thickLine" presStyleLbl="alignNode1" presStyleIdx="3" presStyleCnt="5"/>
      <dgm:spPr/>
      <dgm:t>
        <a:bodyPr/>
        <a:lstStyle/>
        <a:p>
          <a:endParaRPr lang="es-CO"/>
        </a:p>
      </dgm:t>
    </dgm:pt>
    <dgm:pt modelId="{06EFB96B-E573-47BF-97D3-3841D4260A92}" type="pres">
      <dgm:prSet presAssocID="{76310382-63C5-4AA9-8C83-83AD8DE5BAC3}" presName="horz1" presStyleCnt="0"/>
      <dgm:spPr/>
      <dgm:t>
        <a:bodyPr/>
        <a:lstStyle/>
        <a:p>
          <a:endParaRPr lang="es-CO"/>
        </a:p>
      </dgm:t>
    </dgm:pt>
    <dgm:pt modelId="{29855F84-6565-4D9C-AE54-5738D7871058}" type="pres">
      <dgm:prSet presAssocID="{76310382-63C5-4AA9-8C83-83AD8DE5BAC3}" presName="tx1" presStyleLbl="revTx" presStyleIdx="6" presStyleCnt="10"/>
      <dgm:spPr/>
      <dgm:t>
        <a:bodyPr/>
        <a:lstStyle/>
        <a:p>
          <a:endParaRPr lang="es-CO"/>
        </a:p>
      </dgm:t>
    </dgm:pt>
    <dgm:pt modelId="{DFB11B7D-A10F-46C6-974D-A6E8A16263D8}" type="pres">
      <dgm:prSet presAssocID="{76310382-63C5-4AA9-8C83-83AD8DE5BAC3}" presName="vert1" presStyleCnt="0"/>
      <dgm:spPr/>
      <dgm:t>
        <a:bodyPr/>
        <a:lstStyle/>
        <a:p>
          <a:endParaRPr lang="es-CO"/>
        </a:p>
      </dgm:t>
    </dgm:pt>
    <dgm:pt modelId="{0846CE29-DB00-41AD-84C6-D2721FCD1244}" type="pres">
      <dgm:prSet presAssocID="{968B276D-361D-41EA-947D-803C9C1CEB44}" presName="vertSpace2a" presStyleCnt="0"/>
      <dgm:spPr/>
      <dgm:t>
        <a:bodyPr/>
        <a:lstStyle/>
        <a:p>
          <a:endParaRPr lang="es-CO"/>
        </a:p>
      </dgm:t>
    </dgm:pt>
    <dgm:pt modelId="{7C4567F0-B3E2-4599-81C8-38BB6BA23CFD}" type="pres">
      <dgm:prSet presAssocID="{968B276D-361D-41EA-947D-803C9C1CEB44}" presName="horz2" presStyleCnt="0"/>
      <dgm:spPr/>
      <dgm:t>
        <a:bodyPr/>
        <a:lstStyle/>
        <a:p>
          <a:endParaRPr lang="es-CO"/>
        </a:p>
      </dgm:t>
    </dgm:pt>
    <dgm:pt modelId="{72376184-8B32-400B-A256-8019255BBD1C}" type="pres">
      <dgm:prSet presAssocID="{968B276D-361D-41EA-947D-803C9C1CEB44}" presName="horzSpace2" presStyleCnt="0"/>
      <dgm:spPr/>
      <dgm:t>
        <a:bodyPr/>
        <a:lstStyle/>
        <a:p>
          <a:endParaRPr lang="es-CO"/>
        </a:p>
      </dgm:t>
    </dgm:pt>
    <dgm:pt modelId="{8970F399-BB95-4951-BA8D-907960F3541B}" type="pres">
      <dgm:prSet presAssocID="{968B276D-361D-41EA-947D-803C9C1CEB44}" presName="tx2" presStyleLbl="revTx" presStyleIdx="7" presStyleCnt="10"/>
      <dgm:spPr/>
      <dgm:t>
        <a:bodyPr/>
        <a:lstStyle/>
        <a:p>
          <a:endParaRPr lang="es-CO"/>
        </a:p>
      </dgm:t>
    </dgm:pt>
    <dgm:pt modelId="{0FF01BAE-F67D-42EB-8E15-60CDE0E5720E}" type="pres">
      <dgm:prSet presAssocID="{968B276D-361D-41EA-947D-803C9C1CEB44}" presName="vert2" presStyleCnt="0"/>
      <dgm:spPr/>
      <dgm:t>
        <a:bodyPr/>
        <a:lstStyle/>
        <a:p>
          <a:endParaRPr lang="es-CO"/>
        </a:p>
      </dgm:t>
    </dgm:pt>
    <dgm:pt modelId="{7553AF37-CFC0-4AF5-BF58-6C92F11A90F0}" type="pres">
      <dgm:prSet presAssocID="{968B276D-361D-41EA-947D-803C9C1CEB44}" presName="thinLine2b" presStyleLbl="callout" presStyleIdx="3" presStyleCnt="5"/>
      <dgm:spPr/>
      <dgm:t>
        <a:bodyPr/>
        <a:lstStyle/>
        <a:p>
          <a:endParaRPr lang="es-CO"/>
        </a:p>
      </dgm:t>
    </dgm:pt>
    <dgm:pt modelId="{446C9BA7-292A-4F04-90B7-DD4A045E5018}" type="pres">
      <dgm:prSet presAssocID="{968B276D-361D-41EA-947D-803C9C1CEB44}" presName="vertSpace2b" presStyleCnt="0"/>
      <dgm:spPr/>
      <dgm:t>
        <a:bodyPr/>
        <a:lstStyle/>
        <a:p>
          <a:endParaRPr lang="es-CO"/>
        </a:p>
      </dgm:t>
    </dgm:pt>
    <dgm:pt modelId="{CB8B217D-A884-4D1C-924B-DBF5E5BD3EA2}" type="pres">
      <dgm:prSet presAssocID="{D1A271A8-F72B-49EA-A02F-F0F20927BB5A}" presName="thickLine" presStyleLbl="alignNode1" presStyleIdx="4" presStyleCnt="5"/>
      <dgm:spPr/>
      <dgm:t>
        <a:bodyPr/>
        <a:lstStyle/>
        <a:p>
          <a:endParaRPr lang="es-CO"/>
        </a:p>
      </dgm:t>
    </dgm:pt>
    <dgm:pt modelId="{7F755037-D8A2-4A8B-B411-6FF9A7168B7F}" type="pres">
      <dgm:prSet presAssocID="{D1A271A8-F72B-49EA-A02F-F0F20927BB5A}" presName="horz1" presStyleCnt="0"/>
      <dgm:spPr/>
      <dgm:t>
        <a:bodyPr/>
        <a:lstStyle/>
        <a:p>
          <a:endParaRPr lang="es-CO"/>
        </a:p>
      </dgm:t>
    </dgm:pt>
    <dgm:pt modelId="{4820E68A-708E-4800-872F-7BDAC870C586}" type="pres">
      <dgm:prSet presAssocID="{D1A271A8-F72B-49EA-A02F-F0F20927BB5A}" presName="tx1" presStyleLbl="revTx" presStyleIdx="8" presStyleCnt="10"/>
      <dgm:spPr/>
      <dgm:t>
        <a:bodyPr/>
        <a:lstStyle/>
        <a:p>
          <a:endParaRPr lang="es-CO"/>
        </a:p>
      </dgm:t>
    </dgm:pt>
    <dgm:pt modelId="{287DC9BE-F9B4-48D3-831F-5C24F9FBCDCA}" type="pres">
      <dgm:prSet presAssocID="{D1A271A8-F72B-49EA-A02F-F0F20927BB5A}" presName="vert1" presStyleCnt="0"/>
      <dgm:spPr/>
      <dgm:t>
        <a:bodyPr/>
        <a:lstStyle/>
        <a:p>
          <a:endParaRPr lang="es-CO"/>
        </a:p>
      </dgm:t>
    </dgm:pt>
    <dgm:pt modelId="{40718CB7-A656-49ED-AE06-468317B959A7}" type="pres">
      <dgm:prSet presAssocID="{20408525-BA01-4F23-A169-6339C346ECCD}" presName="vertSpace2a" presStyleCnt="0"/>
      <dgm:spPr/>
      <dgm:t>
        <a:bodyPr/>
        <a:lstStyle/>
        <a:p>
          <a:endParaRPr lang="es-CO"/>
        </a:p>
      </dgm:t>
    </dgm:pt>
    <dgm:pt modelId="{F89184E9-1C05-41A3-A050-3057F852357E}" type="pres">
      <dgm:prSet presAssocID="{20408525-BA01-4F23-A169-6339C346ECCD}" presName="horz2" presStyleCnt="0"/>
      <dgm:spPr/>
      <dgm:t>
        <a:bodyPr/>
        <a:lstStyle/>
        <a:p>
          <a:endParaRPr lang="es-CO"/>
        </a:p>
      </dgm:t>
    </dgm:pt>
    <dgm:pt modelId="{5048E375-66B3-4F9A-A7F9-880A726B6045}" type="pres">
      <dgm:prSet presAssocID="{20408525-BA01-4F23-A169-6339C346ECCD}" presName="horzSpace2" presStyleCnt="0"/>
      <dgm:spPr/>
      <dgm:t>
        <a:bodyPr/>
        <a:lstStyle/>
        <a:p>
          <a:endParaRPr lang="es-CO"/>
        </a:p>
      </dgm:t>
    </dgm:pt>
    <dgm:pt modelId="{0AF2483C-BF62-48FD-940D-A38BC56693A9}" type="pres">
      <dgm:prSet presAssocID="{20408525-BA01-4F23-A169-6339C346ECCD}" presName="tx2" presStyleLbl="revTx" presStyleIdx="9" presStyleCnt="10"/>
      <dgm:spPr/>
      <dgm:t>
        <a:bodyPr/>
        <a:lstStyle/>
        <a:p>
          <a:endParaRPr lang="es-CO"/>
        </a:p>
      </dgm:t>
    </dgm:pt>
    <dgm:pt modelId="{8A4FCB25-41BB-4686-9367-1B638EC54661}" type="pres">
      <dgm:prSet presAssocID="{20408525-BA01-4F23-A169-6339C346ECCD}" presName="vert2" presStyleCnt="0"/>
      <dgm:spPr/>
      <dgm:t>
        <a:bodyPr/>
        <a:lstStyle/>
        <a:p>
          <a:endParaRPr lang="es-CO"/>
        </a:p>
      </dgm:t>
    </dgm:pt>
    <dgm:pt modelId="{3A0C7CD6-6CFA-4284-BAAD-37FEDCFBE0A9}" type="pres">
      <dgm:prSet presAssocID="{20408525-BA01-4F23-A169-6339C346ECCD}" presName="thinLine2b" presStyleLbl="callout" presStyleIdx="4" presStyleCnt="5"/>
      <dgm:spPr/>
      <dgm:t>
        <a:bodyPr/>
        <a:lstStyle/>
        <a:p>
          <a:endParaRPr lang="es-CO"/>
        </a:p>
      </dgm:t>
    </dgm:pt>
    <dgm:pt modelId="{666A9A4A-120B-4A95-B9E2-41583554D890}" type="pres">
      <dgm:prSet presAssocID="{20408525-BA01-4F23-A169-6339C346ECCD}" presName="vertSpace2b" presStyleCnt="0"/>
      <dgm:spPr/>
      <dgm:t>
        <a:bodyPr/>
        <a:lstStyle/>
        <a:p>
          <a:endParaRPr lang="es-CO"/>
        </a:p>
      </dgm:t>
    </dgm:pt>
  </dgm:ptLst>
  <dgm:cxnLst>
    <dgm:cxn modelId="{1410910C-ACB6-4F18-88DA-175C4A53A729}" type="presOf" srcId="{D417B060-F4D6-4159-8B10-44FFEC950427}" destId="{9E29AAF4-D8F6-48DC-AB59-148F0D28486D}" srcOrd="0" destOrd="0" presId="urn:microsoft.com/office/officeart/2008/layout/LinedList"/>
    <dgm:cxn modelId="{0CE69C75-95EA-49FF-BA9F-848EF8026AAE}" type="presOf" srcId="{560C06EC-4DE9-465F-971A-C887843900FB}" destId="{5A5DD0C7-CD64-4069-BCBA-B9E95711A6D0}" srcOrd="0" destOrd="0" presId="urn:microsoft.com/office/officeart/2008/layout/LinedList"/>
    <dgm:cxn modelId="{F2278819-346B-4533-9F62-3F413FF2B298}" srcId="{D417B060-F4D6-4159-8B10-44FFEC950427}" destId="{D9F388B5-1B6E-4D12-9150-131F75F703DC}" srcOrd="1" destOrd="0" parTransId="{0EF12A1F-3621-47D5-8FC2-4F68F9617736}" sibTransId="{56757B75-5D59-471C-94FB-07C9AA4C6E51}"/>
    <dgm:cxn modelId="{4FC06B20-F8CA-4D40-A3E2-910F3FCDCCA6}" type="presOf" srcId="{43A9B112-B1A8-41D9-A557-6E79F2050420}" destId="{88E2D1F7-9349-4BB7-B715-E7002DF3044A}" srcOrd="0" destOrd="0" presId="urn:microsoft.com/office/officeart/2008/layout/LinedList"/>
    <dgm:cxn modelId="{04887D93-43A1-4E12-AE93-F0F45E796AC8}" srcId="{D417B060-F4D6-4159-8B10-44FFEC950427}" destId="{D1A271A8-F72B-49EA-A02F-F0F20927BB5A}" srcOrd="4" destOrd="0" parTransId="{C478DAE9-9F1B-4FAB-966E-48B00E7575E6}" sibTransId="{0158834A-0044-45C0-872A-077878AE942C}"/>
    <dgm:cxn modelId="{AA721187-0C95-47B0-8210-E62206C6B8AA}" srcId="{D417B060-F4D6-4159-8B10-44FFEC950427}" destId="{490914A8-3362-4C10-B92D-90272E269119}" srcOrd="2" destOrd="0" parTransId="{DA511952-FCFC-4348-960C-4B1A9997FD18}" sibTransId="{696CCD4D-58F4-4FFF-BFC3-8BCEB1DCD533}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A7C72D85-8D1E-4D9E-AD8C-18254F49067C}" type="presOf" srcId="{D9F388B5-1B6E-4D12-9150-131F75F703DC}" destId="{012E7F52-F604-4E8B-B899-5CB6CEB072FD}" srcOrd="0" destOrd="0" presId="urn:microsoft.com/office/officeart/2008/layout/LinedList"/>
    <dgm:cxn modelId="{E7188670-0F64-444A-AF8D-B2FCE1441EB1}" srcId="{D417B060-F4D6-4159-8B10-44FFEC950427}" destId="{76310382-63C5-4AA9-8C83-83AD8DE5BAC3}" srcOrd="3" destOrd="0" parTransId="{3E8B6C75-3CDE-4793-8925-A2DEFAD76359}" sibTransId="{B8A62132-D442-47E6-9B5D-272365F9D41E}"/>
    <dgm:cxn modelId="{7A443453-3D88-4CA3-8A74-F0D8426426E5}" type="presOf" srcId="{20408525-BA01-4F23-A169-6339C346ECCD}" destId="{0AF2483C-BF62-48FD-940D-A38BC56693A9}" srcOrd="0" destOrd="0" presId="urn:microsoft.com/office/officeart/2008/layout/LinedList"/>
    <dgm:cxn modelId="{65CD0DE5-2748-454A-AF50-A3CDC639CBB4}" srcId="{D9F388B5-1B6E-4D12-9150-131F75F703DC}" destId="{560C06EC-4DE9-465F-971A-C887843900FB}" srcOrd="0" destOrd="0" parTransId="{0DAE2BF6-7A7E-435B-B1C1-8AE54B6B3586}" sibTransId="{8904627D-97B1-480C-80F1-4D27D55E0471}"/>
    <dgm:cxn modelId="{41D88392-F8E6-437F-98BE-8BC3C6CC3156}" type="presOf" srcId="{D1A271A8-F72B-49EA-A02F-F0F20927BB5A}" destId="{4820E68A-708E-4800-872F-7BDAC870C586}" srcOrd="0" destOrd="0" presId="urn:microsoft.com/office/officeart/2008/layout/LinedList"/>
    <dgm:cxn modelId="{9E219A03-4A40-49A4-8637-6F1ADBE7A3DA}" srcId="{490914A8-3362-4C10-B92D-90272E269119}" destId="{B67E6F24-2E00-4A7C-9FAA-663EBE51E198}" srcOrd="0" destOrd="0" parTransId="{D69DA27F-1357-4EE9-9190-7D4971C388C7}" sibTransId="{3B284EB6-799F-41E2-A975-F027C0F07588}"/>
    <dgm:cxn modelId="{9C26A512-698E-481B-81BC-B59A8E7C93AB}" srcId="{76310382-63C5-4AA9-8C83-83AD8DE5BAC3}" destId="{968B276D-361D-41EA-947D-803C9C1CEB44}" srcOrd="0" destOrd="0" parTransId="{6DB7D8CF-446C-4906-B91C-0C0CB10281A5}" sibTransId="{3A07D676-144A-47F0-847C-53A3F6FBFC03}"/>
    <dgm:cxn modelId="{FFC93B62-55E9-4CAF-A4CA-97FC7E3263CE}" type="presOf" srcId="{968B276D-361D-41EA-947D-803C9C1CEB44}" destId="{8970F399-BB95-4951-BA8D-907960F3541B}" srcOrd="0" destOrd="0" presId="urn:microsoft.com/office/officeart/2008/layout/LinedList"/>
    <dgm:cxn modelId="{07481FAD-C8A5-47B8-8D25-CE4DB7819CAD}" type="presOf" srcId="{F401633B-4FA3-4733-A8DA-171D38EB85C7}" destId="{4A167F9D-F3E5-4FB0-AD80-899173F39231}" srcOrd="0" destOrd="0" presId="urn:microsoft.com/office/officeart/2008/layout/LinedList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431E26C9-88A5-40C7-8C18-2453C67669EC}" type="presOf" srcId="{490914A8-3362-4C10-B92D-90272E269119}" destId="{9DCA0CFE-B3E2-4BE1-B68D-D7013E264A7A}" srcOrd="0" destOrd="0" presId="urn:microsoft.com/office/officeart/2008/layout/LinedList"/>
    <dgm:cxn modelId="{687A8F50-BB8A-44BB-9783-A9D5E173ADA8}" srcId="{D1A271A8-F72B-49EA-A02F-F0F20927BB5A}" destId="{20408525-BA01-4F23-A169-6339C346ECCD}" srcOrd="0" destOrd="0" parTransId="{42240901-6D06-4533-BF7F-7550776D8388}" sibTransId="{F82027FF-512B-4E57-820B-B3820D583016}"/>
    <dgm:cxn modelId="{1447E5FB-AAFC-4F26-B6FE-7B07C8558C53}" type="presOf" srcId="{B67E6F24-2E00-4A7C-9FAA-663EBE51E198}" destId="{A5C9BCE9-DB09-40D9-AFEB-6D567BA856F0}" srcOrd="0" destOrd="0" presId="urn:microsoft.com/office/officeart/2008/layout/LinedList"/>
    <dgm:cxn modelId="{05619BD1-2062-4404-89D1-A0869E7D9362}" type="presOf" srcId="{76310382-63C5-4AA9-8C83-83AD8DE5BAC3}" destId="{29855F84-6565-4D9C-AE54-5738D7871058}" srcOrd="0" destOrd="0" presId="urn:microsoft.com/office/officeart/2008/layout/LinedList"/>
    <dgm:cxn modelId="{A1F9957E-47EA-49EC-83D1-CB5B567E2E8B}" type="presParOf" srcId="{9E29AAF4-D8F6-48DC-AB59-148F0D28486D}" destId="{AB1B394F-B2AB-4CEE-BCBC-05F90D7F0EDE}" srcOrd="0" destOrd="0" presId="urn:microsoft.com/office/officeart/2008/layout/LinedList"/>
    <dgm:cxn modelId="{E84308B1-1122-4158-AF4A-F34C0FB55A6D}" type="presParOf" srcId="{9E29AAF4-D8F6-48DC-AB59-148F0D28486D}" destId="{D9307458-C257-4B60-AEB2-8D4CE3137051}" srcOrd="1" destOrd="0" presId="urn:microsoft.com/office/officeart/2008/layout/LinedList"/>
    <dgm:cxn modelId="{65C30CFD-BA5A-46C0-A300-873BB1E1696C}" type="presParOf" srcId="{D9307458-C257-4B60-AEB2-8D4CE3137051}" destId="{4A167F9D-F3E5-4FB0-AD80-899173F39231}" srcOrd="0" destOrd="0" presId="urn:microsoft.com/office/officeart/2008/layout/LinedList"/>
    <dgm:cxn modelId="{945683B6-881D-4B5A-A6AF-D8BB71026DC2}" type="presParOf" srcId="{D9307458-C257-4B60-AEB2-8D4CE3137051}" destId="{81BD61FA-07E6-4C15-B761-47336A8479EA}" srcOrd="1" destOrd="0" presId="urn:microsoft.com/office/officeart/2008/layout/LinedList"/>
    <dgm:cxn modelId="{2E243989-E5CF-4DA2-BB45-D38709127E55}" type="presParOf" srcId="{81BD61FA-07E6-4C15-B761-47336A8479EA}" destId="{1BFA05FD-EBD7-4B82-9BB9-2FB5CA9BDC96}" srcOrd="0" destOrd="0" presId="urn:microsoft.com/office/officeart/2008/layout/LinedList"/>
    <dgm:cxn modelId="{AAACD108-7E6C-465D-B65D-E308B7AFDB26}" type="presParOf" srcId="{81BD61FA-07E6-4C15-B761-47336A8479EA}" destId="{B969E42D-1A11-4183-B4B3-23CE14951333}" srcOrd="1" destOrd="0" presId="urn:microsoft.com/office/officeart/2008/layout/LinedList"/>
    <dgm:cxn modelId="{26BECB17-3E20-4526-BA90-CC8C3517B773}" type="presParOf" srcId="{B969E42D-1A11-4183-B4B3-23CE14951333}" destId="{E025A730-759F-4383-B6FB-AEFAA6BFCEEF}" srcOrd="0" destOrd="0" presId="urn:microsoft.com/office/officeart/2008/layout/LinedList"/>
    <dgm:cxn modelId="{88E3CEFB-F115-4AB1-A08D-8A76AD08C01A}" type="presParOf" srcId="{B969E42D-1A11-4183-B4B3-23CE14951333}" destId="{88E2D1F7-9349-4BB7-B715-E7002DF3044A}" srcOrd="1" destOrd="0" presId="urn:microsoft.com/office/officeart/2008/layout/LinedList"/>
    <dgm:cxn modelId="{4C4D9820-B103-4C70-B704-AA2914F3FC96}" type="presParOf" srcId="{B969E42D-1A11-4183-B4B3-23CE14951333}" destId="{BF07A5B0-5332-46BD-A1BF-9FE3128025A4}" srcOrd="2" destOrd="0" presId="urn:microsoft.com/office/officeart/2008/layout/LinedList"/>
    <dgm:cxn modelId="{491216DD-035F-4CED-B456-C65AE5EDFAC5}" type="presParOf" srcId="{81BD61FA-07E6-4C15-B761-47336A8479EA}" destId="{8CB5A1B8-E286-4511-B4E7-E56F2871758B}" srcOrd="2" destOrd="0" presId="urn:microsoft.com/office/officeart/2008/layout/LinedList"/>
    <dgm:cxn modelId="{DD302B95-1C5A-4D7C-ACC2-0406FF1A5717}" type="presParOf" srcId="{81BD61FA-07E6-4C15-B761-47336A8479EA}" destId="{83EF6226-0A39-4B46-8268-73A86956D882}" srcOrd="3" destOrd="0" presId="urn:microsoft.com/office/officeart/2008/layout/LinedList"/>
    <dgm:cxn modelId="{BC3D26AE-DE16-4328-B004-0A7B91D87D7D}" type="presParOf" srcId="{9E29AAF4-D8F6-48DC-AB59-148F0D28486D}" destId="{A9B3B8B3-6845-4ADE-95F9-CAD74D527F57}" srcOrd="2" destOrd="0" presId="urn:microsoft.com/office/officeart/2008/layout/LinedList"/>
    <dgm:cxn modelId="{AA1E1306-03A2-451D-B7D0-C5D44CC37405}" type="presParOf" srcId="{9E29AAF4-D8F6-48DC-AB59-148F0D28486D}" destId="{5D690079-CC12-4695-B777-5764F71B3BD6}" srcOrd="3" destOrd="0" presId="urn:microsoft.com/office/officeart/2008/layout/LinedList"/>
    <dgm:cxn modelId="{E56579B0-0C90-460E-9FD5-FD0335D2C0C9}" type="presParOf" srcId="{5D690079-CC12-4695-B777-5764F71B3BD6}" destId="{012E7F52-F604-4E8B-B899-5CB6CEB072FD}" srcOrd="0" destOrd="0" presId="urn:microsoft.com/office/officeart/2008/layout/LinedList"/>
    <dgm:cxn modelId="{CFD65FB3-2F0F-4935-B7CE-AD07602488FB}" type="presParOf" srcId="{5D690079-CC12-4695-B777-5764F71B3BD6}" destId="{5563F876-2DF1-4F79-8F08-348A13F93CC8}" srcOrd="1" destOrd="0" presId="urn:microsoft.com/office/officeart/2008/layout/LinedList"/>
    <dgm:cxn modelId="{A22DEA57-7826-41AD-BB10-B9813DE8DF90}" type="presParOf" srcId="{5563F876-2DF1-4F79-8F08-348A13F93CC8}" destId="{78FB9672-BA73-4ABD-B55E-D98351233346}" srcOrd="0" destOrd="0" presId="urn:microsoft.com/office/officeart/2008/layout/LinedList"/>
    <dgm:cxn modelId="{19A16316-3D87-43A8-A389-D1329D64AED0}" type="presParOf" srcId="{5563F876-2DF1-4F79-8F08-348A13F93CC8}" destId="{A39A5148-6816-413E-9AAF-4F5F659E1AB4}" srcOrd="1" destOrd="0" presId="urn:microsoft.com/office/officeart/2008/layout/LinedList"/>
    <dgm:cxn modelId="{1578015B-5AA9-41E6-AA4F-4629C8129754}" type="presParOf" srcId="{A39A5148-6816-413E-9AAF-4F5F659E1AB4}" destId="{6270C692-6BA1-482D-B89B-2F2FE348FC6A}" srcOrd="0" destOrd="0" presId="urn:microsoft.com/office/officeart/2008/layout/LinedList"/>
    <dgm:cxn modelId="{5592D6CB-D4CE-46FE-8C2A-16F880210C5C}" type="presParOf" srcId="{A39A5148-6816-413E-9AAF-4F5F659E1AB4}" destId="{5A5DD0C7-CD64-4069-BCBA-B9E95711A6D0}" srcOrd="1" destOrd="0" presId="urn:microsoft.com/office/officeart/2008/layout/LinedList"/>
    <dgm:cxn modelId="{158A7AE8-C9F4-4725-B433-62FF6F5909F5}" type="presParOf" srcId="{A39A5148-6816-413E-9AAF-4F5F659E1AB4}" destId="{23EAD078-8A4C-4C80-B561-25C0B1FB05EC}" srcOrd="2" destOrd="0" presId="urn:microsoft.com/office/officeart/2008/layout/LinedList"/>
    <dgm:cxn modelId="{B0C63526-9339-453F-A32A-5E6543B535D7}" type="presParOf" srcId="{5563F876-2DF1-4F79-8F08-348A13F93CC8}" destId="{F5D8E38F-85FA-4D76-9031-CBB94A9B48F8}" srcOrd="2" destOrd="0" presId="urn:microsoft.com/office/officeart/2008/layout/LinedList"/>
    <dgm:cxn modelId="{570844A1-983E-4A0F-93B8-C4D4AE35FCDA}" type="presParOf" srcId="{5563F876-2DF1-4F79-8F08-348A13F93CC8}" destId="{BBAFEC08-BB8F-4343-A5FA-0CF78F8B1B78}" srcOrd="3" destOrd="0" presId="urn:microsoft.com/office/officeart/2008/layout/LinedList"/>
    <dgm:cxn modelId="{E7A6B596-48AE-4739-A565-E121D30F45FD}" type="presParOf" srcId="{9E29AAF4-D8F6-48DC-AB59-148F0D28486D}" destId="{B08C8E4D-27DC-45B3-A3E2-972C374DBF37}" srcOrd="4" destOrd="0" presId="urn:microsoft.com/office/officeart/2008/layout/LinedList"/>
    <dgm:cxn modelId="{6BEDD448-F58E-46FC-833B-123A670C1087}" type="presParOf" srcId="{9E29AAF4-D8F6-48DC-AB59-148F0D28486D}" destId="{585DF24D-CCBF-4E74-A101-FC31C483D724}" srcOrd="5" destOrd="0" presId="urn:microsoft.com/office/officeart/2008/layout/LinedList"/>
    <dgm:cxn modelId="{176F3714-2D9C-4547-8A5E-0E70539BB8FF}" type="presParOf" srcId="{585DF24D-CCBF-4E74-A101-FC31C483D724}" destId="{9DCA0CFE-B3E2-4BE1-B68D-D7013E264A7A}" srcOrd="0" destOrd="0" presId="urn:microsoft.com/office/officeart/2008/layout/LinedList"/>
    <dgm:cxn modelId="{980580B8-4D62-429A-96DE-7E2FFF123F8C}" type="presParOf" srcId="{585DF24D-CCBF-4E74-A101-FC31C483D724}" destId="{D01BF6C2-B9A1-4EBD-80AB-92812C2B2CEA}" srcOrd="1" destOrd="0" presId="urn:microsoft.com/office/officeart/2008/layout/LinedList"/>
    <dgm:cxn modelId="{312A71DF-5839-4B69-8DD8-E7643E8122A7}" type="presParOf" srcId="{D01BF6C2-B9A1-4EBD-80AB-92812C2B2CEA}" destId="{D24A2740-93F1-419E-A0A5-4783F2A10386}" srcOrd="0" destOrd="0" presId="urn:microsoft.com/office/officeart/2008/layout/LinedList"/>
    <dgm:cxn modelId="{AD8CBDD9-7A2C-41BE-A2E4-E3C5163BED66}" type="presParOf" srcId="{D01BF6C2-B9A1-4EBD-80AB-92812C2B2CEA}" destId="{EAA095AB-CBE6-45A1-B290-B7C75B73C600}" srcOrd="1" destOrd="0" presId="urn:microsoft.com/office/officeart/2008/layout/LinedList"/>
    <dgm:cxn modelId="{B10E47B5-2351-4B79-B911-F6F233FB09A7}" type="presParOf" srcId="{EAA095AB-CBE6-45A1-B290-B7C75B73C600}" destId="{FC80F107-A6AF-4AD1-8B06-CC659198211F}" srcOrd="0" destOrd="0" presId="urn:microsoft.com/office/officeart/2008/layout/LinedList"/>
    <dgm:cxn modelId="{5C37FDC4-9F7C-4C5B-A9BF-4A29D03F5556}" type="presParOf" srcId="{EAA095AB-CBE6-45A1-B290-B7C75B73C600}" destId="{A5C9BCE9-DB09-40D9-AFEB-6D567BA856F0}" srcOrd="1" destOrd="0" presId="urn:microsoft.com/office/officeart/2008/layout/LinedList"/>
    <dgm:cxn modelId="{9EF9FCAE-C4A4-4F30-9CCC-3163F7660CE4}" type="presParOf" srcId="{EAA095AB-CBE6-45A1-B290-B7C75B73C600}" destId="{24013B88-C271-4650-B561-D0B302079AA6}" srcOrd="2" destOrd="0" presId="urn:microsoft.com/office/officeart/2008/layout/LinedList"/>
    <dgm:cxn modelId="{2C356372-43DE-4118-8BBF-E4167373ECA5}" type="presParOf" srcId="{D01BF6C2-B9A1-4EBD-80AB-92812C2B2CEA}" destId="{0B282C7B-1DD6-4DE3-B8DA-E77A0E548851}" srcOrd="2" destOrd="0" presId="urn:microsoft.com/office/officeart/2008/layout/LinedList"/>
    <dgm:cxn modelId="{56F5C481-4A80-482E-BE77-452F9DDBA98E}" type="presParOf" srcId="{D01BF6C2-B9A1-4EBD-80AB-92812C2B2CEA}" destId="{3D322DA6-959D-494D-B5EF-71E8B3C6465D}" srcOrd="3" destOrd="0" presId="urn:microsoft.com/office/officeart/2008/layout/LinedList"/>
    <dgm:cxn modelId="{F8087FDF-6312-4082-BA74-8778A9199A75}" type="presParOf" srcId="{9E29AAF4-D8F6-48DC-AB59-148F0D28486D}" destId="{27FB62F3-252C-4424-9B25-8EEA0108E481}" srcOrd="6" destOrd="0" presId="urn:microsoft.com/office/officeart/2008/layout/LinedList"/>
    <dgm:cxn modelId="{FEC3BD9C-53D9-46F5-8F11-B995A3BBEEBB}" type="presParOf" srcId="{9E29AAF4-D8F6-48DC-AB59-148F0D28486D}" destId="{06EFB96B-E573-47BF-97D3-3841D4260A92}" srcOrd="7" destOrd="0" presId="urn:microsoft.com/office/officeart/2008/layout/LinedList"/>
    <dgm:cxn modelId="{2EF83493-DE2A-49DD-9C1E-097AB1C8C379}" type="presParOf" srcId="{06EFB96B-E573-47BF-97D3-3841D4260A92}" destId="{29855F84-6565-4D9C-AE54-5738D7871058}" srcOrd="0" destOrd="0" presId="urn:microsoft.com/office/officeart/2008/layout/LinedList"/>
    <dgm:cxn modelId="{78D81775-42D0-482E-A777-2359183896C1}" type="presParOf" srcId="{06EFB96B-E573-47BF-97D3-3841D4260A92}" destId="{DFB11B7D-A10F-46C6-974D-A6E8A16263D8}" srcOrd="1" destOrd="0" presId="urn:microsoft.com/office/officeart/2008/layout/LinedList"/>
    <dgm:cxn modelId="{1AEC921A-D7D7-40D4-A6CE-F9B6B88D6B81}" type="presParOf" srcId="{DFB11B7D-A10F-46C6-974D-A6E8A16263D8}" destId="{0846CE29-DB00-41AD-84C6-D2721FCD1244}" srcOrd="0" destOrd="0" presId="urn:microsoft.com/office/officeart/2008/layout/LinedList"/>
    <dgm:cxn modelId="{13CD0912-FE32-441F-8B97-6486407096D9}" type="presParOf" srcId="{DFB11B7D-A10F-46C6-974D-A6E8A16263D8}" destId="{7C4567F0-B3E2-4599-81C8-38BB6BA23CFD}" srcOrd="1" destOrd="0" presId="urn:microsoft.com/office/officeart/2008/layout/LinedList"/>
    <dgm:cxn modelId="{530A6427-2DEB-4FCB-ABEF-C16B9E2EC1BD}" type="presParOf" srcId="{7C4567F0-B3E2-4599-81C8-38BB6BA23CFD}" destId="{72376184-8B32-400B-A256-8019255BBD1C}" srcOrd="0" destOrd="0" presId="urn:microsoft.com/office/officeart/2008/layout/LinedList"/>
    <dgm:cxn modelId="{81AD0369-1E9B-4A37-ADEF-0E9B6E6FA6EC}" type="presParOf" srcId="{7C4567F0-B3E2-4599-81C8-38BB6BA23CFD}" destId="{8970F399-BB95-4951-BA8D-907960F3541B}" srcOrd="1" destOrd="0" presId="urn:microsoft.com/office/officeart/2008/layout/LinedList"/>
    <dgm:cxn modelId="{130900B3-41F8-4E07-904E-F4CF5E697072}" type="presParOf" srcId="{7C4567F0-B3E2-4599-81C8-38BB6BA23CFD}" destId="{0FF01BAE-F67D-42EB-8E15-60CDE0E5720E}" srcOrd="2" destOrd="0" presId="urn:microsoft.com/office/officeart/2008/layout/LinedList"/>
    <dgm:cxn modelId="{1514C295-093C-46FF-B371-1B84E5A4FFC8}" type="presParOf" srcId="{DFB11B7D-A10F-46C6-974D-A6E8A16263D8}" destId="{7553AF37-CFC0-4AF5-BF58-6C92F11A90F0}" srcOrd="2" destOrd="0" presId="urn:microsoft.com/office/officeart/2008/layout/LinedList"/>
    <dgm:cxn modelId="{43B60BD6-6804-4B09-A2C7-CD1AE8C77520}" type="presParOf" srcId="{DFB11B7D-A10F-46C6-974D-A6E8A16263D8}" destId="{446C9BA7-292A-4F04-90B7-DD4A045E5018}" srcOrd="3" destOrd="0" presId="urn:microsoft.com/office/officeart/2008/layout/LinedList"/>
    <dgm:cxn modelId="{4962BD96-71FE-4FDB-A0FF-6231062423DB}" type="presParOf" srcId="{9E29AAF4-D8F6-48DC-AB59-148F0D28486D}" destId="{CB8B217D-A884-4D1C-924B-DBF5E5BD3EA2}" srcOrd="8" destOrd="0" presId="urn:microsoft.com/office/officeart/2008/layout/LinedList"/>
    <dgm:cxn modelId="{04181536-6FA4-4526-A7C4-154EF44EDA22}" type="presParOf" srcId="{9E29AAF4-D8F6-48DC-AB59-148F0D28486D}" destId="{7F755037-D8A2-4A8B-B411-6FF9A7168B7F}" srcOrd="9" destOrd="0" presId="urn:microsoft.com/office/officeart/2008/layout/LinedList"/>
    <dgm:cxn modelId="{22D0AE4C-CADC-4A08-A32A-96D949CCEA93}" type="presParOf" srcId="{7F755037-D8A2-4A8B-B411-6FF9A7168B7F}" destId="{4820E68A-708E-4800-872F-7BDAC870C586}" srcOrd="0" destOrd="0" presId="urn:microsoft.com/office/officeart/2008/layout/LinedList"/>
    <dgm:cxn modelId="{F27F095A-1BEA-4181-8058-A859B63943B0}" type="presParOf" srcId="{7F755037-D8A2-4A8B-B411-6FF9A7168B7F}" destId="{287DC9BE-F9B4-48D3-831F-5C24F9FBCDCA}" srcOrd="1" destOrd="0" presId="urn:microsoft.com/office/officeart/2008/layout/LinedList"/>
    <dgm:cxn modelId="{4441B1E2-F586-44A1-9514-3A7B4A5E522D}" type="presParOf" srcId="{287DC9BE-F9B4-48D3-831F-5C24F9FBCDCA}" destId="{40718CB7-A656-49ED-AE06-468317B959A7}" srcOrd="0" destOrd="0" presId="urn:microsoft.com/office/officeart/2008/layout/LinedList"/>
    <dgm:cxn modelId="{8E897EDB-AAB1-4DFE-AE99-139EBFC59DCD}" type="presParOf" srcId="{287DC9BE-F9B4-48D3-831F-5C24F9FBCDCA}" destId="{F89184E9-1C05-41A3-A050-3057F852357E}" srcOrd="1" destOrd="0" presId="urn:microsoft.com/office/officeart/2008/layout/LinedList"/>
    <dgm:cxn modelId="{FD99212A-B8D2-4C63-A29E-8A4998A09957}" type="presParOf" srcId="{F89184E9-1C05-41A3-A050-3057F852357E}" destId="{5048E375-66B3-4F9A-A7F9-880A726B6045}" srcOrd="0" destOrd="0" presId="urn:microsoft.com/office/officeart/2008/layout/LinedList"/>
    <dgm:cxn modelId="{9914CCA1-7333-4B7A-A1F6-9A1974C96B26}" type="presParOf" srcId="{F89184E9-1C05-41A3-A050-3057F852357E}" destId="{0AF2483C-BF62-48FD-940D-A38BC56693A9}" srcOrd="1" destOrd="0" presId="urn:microsoft.com/office/officeart/2008/layout/LinedList"/>
    <dgm:cxn modelId="{76AC3CB6-EC1D-4116-BB31-2C71D23C8823}" type="presParOf" srcId="{F89184E9-1C05-41A3-A050-3057F852357E}" destId="{8A4FCB25-41BB-4686-9367-1B638EC54661}" srcOrd="2" destOrd="0" presId="urn:microsoft.com/office/officeart/2008/layout/LinedList"/>
    <dgm:cxn modelId="{1BADB746-29DC-417D-BDE0-FAF20CAC337F}" type="presParOf" srcId="{287DC9BE-F9B4-48D3-831F-5C24F9FBCDCA}" destId="{3A0C7CD6-6CFA-4284-BAAD-37FEDCFBE0A9}" srcOrd="2" destOrd="0" presId="urn:microsoft.com/office/officeart/2008/layout/LinedList"/>
    <dgm:cxn modelId="{DFC98CB1-A7FE-4C25-9305-9D492E7DD926}" type="presParOf" srcId="{287DC9BE-F9B4-48D3-831F-5C24F9FBCDCA}" destId="{666A9A4A-120B-4A95-B9E2-41583554D890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pPr algn="just"/>
          <a:r>
            <a:rPr lang="es-CO" sz="1800" dirty="0" smtClean="0">
              <a:solidFill>
                <a:srgbClr val="009900"/>
              </a:solidFill>
              <a:latin typeface="Arial Black" panose="020B0A04020102020204" pitchFamily="34" charset="0"/>
            </a:rPr>
            <a:t>6.Uso sostenible Biodiversidad y el  ambiente</a:t>
          </a:r>
          <a:r>
            <a:rPr lang="es-CO" sz="2000" dirty="0" smtClean="0">
              <a:solidFill>
                <a:srgbClr val="009900"/>
              </a:solidFill>
              <a:latin typeface="Arial Black" panose="020B0A04020102020204" pitchFamily="34" charset="0"/>
            </a:rPr>
            <a:t>.</a:t>
          </a:r>
          <a:endParaRPr lang="es-CO" sz="2000" dirty="0">
            <a:solidFill>
              <a:srgbClr val="009900"/>
            </a:solidFill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6.1   Apoyo a sistemas productivos sostenibles   		 (Ecoturismo,   ganadería ecológica, PSA,  </a:t>
          </a:r>
          <a:r>
            <a:rPr lang="es-CO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Biocomercio</a:t>
          </a:r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s-CO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etc</a:t>
          </a:r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  “PRODUCCIÓN LÍMPIA”</a:t>
          </a:r>
          <a:endParaRPr lang="es-CO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728994FE-BFA5-4F56-9C32-080F4D4B5BAF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6.2 Fortalecimiento de los proyectos con comunidades 	indígenas y </a:t>
          </a:r>
          <a:r>
            <a:rPr lang="es-CO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afrodescendientes</a:t>
          </a:r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Nuestros Grandes Aliados.   </a:t>
          </a:r>
          <a:endParaRPr lang="es-CO" b="1" dirty="0">
            <a:solidFill>
              <a:srgbClr val="002060"/>
            </a:solidFill>
          </a:endParaRPr>
        </a:p>
      </dgm:t>
    </dgm:pt>
    <dgm:pt modelId="{1EBBB104-3B2B-471F-A29B-E69776AAE46C}" type="parTrans" cxnId="{21CE22BF-47A2-47A5-A3E1-FBA44DAA0452}">
      <dgm:prSet/>
      <dgm:spPr/>
      <dgm:t>
        <a:bodyPr/>
        <a:lstStyle/>
        <a:p>
          <a:endParaRPr lang="es-CO"/>
        </a:p>
      </dgm:t>
    </dgm:pt>
    <dgm:pt modelId="{C96FCFAD-BECF-44A8-9CFC-00B91BD2411E}" type="sibTrans" cxnId="{21CE22BF-47A2-47A5-A3E1-FBA44DAA0452}">
      <dgm:prSet/>
      <dgm:spPr/>
      <dgm:t>
        <a:bodyPr/>
        <a:lstStyle/>
        <a:p>
          <a:endParaRPr lang="es-CO"/>
        </a:p>
      </dgm:t>
    </dgm:pt>
    <dgm:pt modelId="{0C6084A8-3D75-4CD4-ADBC-FDABC0058124}">
      <dgm:prSet/>
      <dgm:spPr/>
      <dgm:t>
        <a:bodyPr/>
        <a:lstStyle/>
        <a:p>
          <a:endParaRPr lang="es-CO" b="1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7F905586-7B64-498F-A17B-64666DA479FC}" type="sibTrans" cxnId="{779C91C5-0B45-487F-AC23-36372AD227A7}">
      <dgm:prSet/>
      <dgm:spPr/>
      <dgm:t>
        <a:bodyPr/>
        <a:lstStyle/>
        <a:p>
          <a:endParaRPr lang="es-CO"/>
        </a:p>
      </dgm:t>
    </dgm:pt>
    <dgm:pt modelId="{3BB43A40-8341-43E3-905A-1E1EA4A30C7D}" type="parTrans" cxnId="{779C91C5-0B45-487F-AC23-36372AD227A7}">
      <dgm:prSet/>
      <dgm:spPr/>
      <dgm:t>
        <a:bodyPr/>
        <a:lstStyle/>
        <a:p>
          <a:endParaRPr lang="es-CO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2"/>
      <dgm:spPr/>
      <dgm:t>
        <a:bodyPr/>
        <a:lstStyle/>
        <a:p>
          <a:endParaRPr lang="es-CO"/>
        </a:p>
      </dgm:t>
    </dgm:pt>
    <dgm:pt modelId="{D9307458-C257-4B60-AEB2-8D4CE3137051}" type="pres">
      <dgm:prSet presAssocID="{F401633B-4FA3-4733-A8DA-171D38EB85C7}" presName="horz1" presStyleCnt="0"/>
      <dgm:spPr/>
      <dgm:t>
        <a:bodyPr/>
        <a:lstStyle/>
        <a:p>
          <a:endParaRPr lang="es-CO"/>
        </a:p>
      </dgm:t>
    </dgm:pt>
    <dgm:pt modelId="{4A167F9D-F3E5-4FB0-AD80-899173F39231}" type="pres">
      <dgm:prSet presAssocID="{F401633B-4FA3-4733-A8DA-171D38EB85C7}" presName="tx1" presStyleLbl="revTx" presStyleIdx="0" presStyleCnt="4" custScaleX="134505" custScaleY="181081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  <dgm:t>
        <a:bodyPr/>
        <a:lstStyle/>
        <a:p>
          <a:endParaRPr lang="es-CO"/>
        </a:p>
      </dgm:t>
    </dgm:pt>
    <dgm:pt modelId="{1BFA05FD-EBD7-4B82-9BB9-2FB5CA9BDC96}" type="pres">
      <dgm:prSet presAssocID="{43A9B112-B1A8-41D9-A557-6E79F2050420}" presName="vertSpace2a" presStyleCnt="0"/>
      <dgm:spPr/>
      <dgm:t>
        <a:bodyPr/>
        <a:lstStyle/>
        <a:p>
          <a:endParaRPr lang="es-CO"/>
        </a:p>
      </dgm:t>
    </dgm:pt>
    <dgm:pt modelId="{B969E42D-1A11-4183-B4B3-23CE14951333}" type="pres">
      <dgm:prSet presAssocID="{43A9B112-B1A8-41D9-A557-6E79F2050420}" presName="horz2" presStyleCnt="0"/>
      <dgm:spPr/>
      <dgm:t>
        <a:bodyPr/>
        <a:lstStyle/>
        <a:p>
          <a:endParaRPr lang="es-CO"/>
        </a:p>
      </dgm:t>
    </dgm:pt>
    <dgm:pt modelId="{E025A730-759F-4383-B6FB-AEFAA6BFCEEF}" type="pres">
      <dgm:prSet presAssocID="{43A9B112-B1A8-41D9-A557-6E79F2050420}" presName="horzSpace2" presStyleCnt="0"/>
      <dgm:spPr/>
      <dgm:t>
        <a:bodyPr/>
        <a:lstStyle/>
        <a:p>
          <a:endParaRPr lang="es-CO"/>
        </a:p>
      </dgm:t>
    </dgm:pt>
    <dgm:pt modelId="{88E2D1F7-9349-4BB7-B715-E7002DF3044A}" type="pres">
      <dgm:prSet presAssocID="{43A9B112-B1A8-41D9-A557-6E79F2050420}" presName="tx2" presStyleLbl="revTx" presStyleIdx="1" presStyleCnt="4" custScaleX="110108" custLinFactNeighborX="-1946" custLinFactNeighborY="-5000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  <dgm:t>
        <a:bodyPr/>
        <a:lstStyle/>
        <a:p>
          <a:endParaRPr lang="es-CO"/>
        </a:p>
      </dgm:t>
    </dgm:pt>
    <dgm:pt modelId="{8CB5A1B8-E286-4511-B4E7-E56F2871758B}" type="pres">
      <dgm:prSet presAssocID="{43A9B112-B1A8-41D9-A557-6E79F2050420}" presName="thinLine2b" presStyleLbl="callout" presStyleIdx="0" presStyleCnt="2"/>
      <dgm:spPr/>
      <dgm:t>
        <a:bodyPr/>
        <a:lstStyle/>
        <a:p>
          <a:endParaRPr lang="es-CO"/>
        </a:p>
      </dgm:t>
    </dgm:pt>
    <dgm:pt modelId="{83EF6226-0A39-4B46-8268-73A86956D882}" type="pres">
      <dgm:prSet presAssocID="{43A9B112-B1A8-41D9-A557-6E79F2050420}" presName="vertSpace2b" presStyleCnt="0"/>
      <dgm:spPr/>
      <dgm:t>
        <a:bodyPr/>
        <a:lstStyle/>
        <a:p>
          <a:endParaRPr lang="es-CO"/>
        </a:p>
      </dgm:t>
    </dgm:pt>
    <dgm:pt modelId="{A2DCA6A3-440A-464E-9069-75862D94A0BC}" type="pres">
      <dgm:prSet presAssocID="{0C6084A8-3D75-4CD4-ADBC-FDABC0058124}" presName="thickLine" presStyleLbl="alignNode1" presStyleIdx="1" presStyleCnt="2"/>
      <dgm:spPr/>
      <dgm:t>
        <a:bodyPr/>
        <a:lstStyle/>
        <a:p>
          <a:endParaRPr lang="es-CO"/>
        </a:p>
      </dgm:t>
    </dgm:pt>
    <dgm:pt modelId="{6E8A56AF-E7AD-4B6E-99A0-695E69A94E41}" type="pres">
      <dgm:prSet presAssocID="{0C6084A8-3D75-4CD4-ADBC-FDABC0058124}" presName="horz1" presStyleCnt="0"/>
      <dgm:spPr/>
      <dgm:t>
        <a:bodyPr/>
        <a:lstStyle/>
        <a:p>
          <a:endParaRPr lang="es-CO"/>
        </a:p>
      </dgm:t>
    </dgm:pt>
    <dgm:pt modelId="{439FA383-F5A8-4703-AEB0-B13BA4C7A012}" type="pres">
      <dgm:prSet presAssocID="{0C6084A8-3D75-4CD4-ADBC-FDABC0058124}" presName="tx1" presStyleLbl="revTx" presStyleIdx="2" presStyleCnt="4"/>
      <dgm:spPr/>
      <dgm:t>
        <a:bodyPr/>
        <a:lstStyle/>
        <a:p>
          <a:endParaRPr lang="es-CO"/>
        </a:p>
      </dgm:t>
    </dgm:pt>
    <dgm:pt modelId="{D5CFB1F5-5852-4505-9799-F6556420FFBC}" type="pres">
      <dgm:prSet presAssocID="{0C6084A8-3D75-4CD4-ADBC-FDABC0058124}" presName="vert1" presStyleCnt="0"/>
      <dgm:spPr/>
      <dgm:t>
        <a:bodyPr/>
        <a:lstStyle/>
        <a:p>
          <a:endParaRPr lang="es-CO"/>
        </a:p>
      </dgm:t>
    </dgm:pt>
    <dgm:pt modelId="{49B45409-15F3-4167-AFB4-9D4877022D64}" type="pres">
      <dgm:prSet presAssocID="{728994FE-BFA5-4F56-9C32-080F4D4B5BAF}" presName="vertSpace2a" presStyleCnt="0"/>
      <dgm:spPr/>
      <dgm:t>
        <a:bodyPr/>
        <a:lstStyle/>
        <a:p>
          <a:endParaRPr lang="es-CO"/>
        </a:p>
      </dgm:t>
    </dgm:pt>
    <dgm:pt modelId="{89615A96-1E2F-4478-B317-303AB8534952}" type="pres">
      <dgm:prSet presAssocID="{728994FE-BFA5-4F56-9C32-080F4D4B5BAF}" presName="horz2" presStyleCnt="0"/>
      <dgm:spPr/>
      <dgm:t>
        <a:bodyPr/>
        <a:lstStyle/>
        <a:p>
          <a:endParaRPr lang="es-CO"/>
        </a:p>
      </dgm:t>
    </dgm:pt>
    <dgm:pt modelId="{3F79ACDF-E264-4B77-A067-050B4933498E}" type="pres">
      <dgm:prSet presAssocID="{728994FE-BFA5-4F56-9C32-080F4D4B5BAF}" presName="horzSpace2" presStyleCnt="0"/>
      <dgm:spPr/>
      <dgm:t>
        <a:bodyPr/>
        <a:lstStyle/>
        <a:p>
          <a:endParaRPr lang="es-CO"/>
        </a:p>
      </dgm:t>
    </dgm:pt>
    <dgm:pt modelId="{BB1332EE-486C-434C-83D4-D08C9D375519}" type="pres">
      <dgm:prSet presAssocID="{728994FE-BFA5-4F56-9C32-080F4D4B5BAF}" presName="tx2" presStyleLbl="revTx" presStyleIdx="3" presStyleCnt="4" custScaleX="86304" custLinFactNeighborX="2314" custLinFactNeighborY="-2024"/>
      <dgm:spPr/>
      <dgm:t>
        <a:bodyPr/>
        <a:lstStyle/>
        <a:p>
          <a:endParaRPr lang="es-CO"/>
        </a:p>
      </dgm:t>
    </dgm:pt>
    <dgm:pt modelId="{81821E5B-69FA-47CF-B88C-50B7B55033D9}" type="pres">
      <dgm:prSet presAssocID="{728994FE-BFA5-4F56-9C32-080F4D4B5BAF}" presName="vert2" presStyleCnt="0"/>
      <dgm:spPr/>
      <dgm:t>
        <a:bodyPr/>
        <a:lstStyle/>
        <a:p>
          <a:endParaRPr lang="es-CO"/>
        </a:p>
      </dgm:t>
    </dgm:pt>
    <dgm:pt modelId="{E52D4550-A5CE-4E36-B2D8-3F1AE9F5BEE1}" type="pres">
      <dgm:prSet presAssocID="{728994FE-BFA5-4F56-9C32-080F4D4B5BAF}" presName="thinLine2b" presStyleLbl="callout" presStyleIdx="1" presStyleCnt="2"/>
      <dgm:spPr/>
      <dgm:t>
        <a:bodyPr/>
        <a:lstStyle/>
        <a:p>
          <a:endParaRPr lang="es-CO"/>
        </a:p>
      </dgm:t>
    </dgm:pt>
    <dgm:pt modelId="{975D5758-4E94-4308-8E7E-AB167970B36E}" type="pres">
      <dgm:prSet presAssocID="{728994FE-BFA5-4F56-9C32-080F4D4B5BAF}" presName="vertSpace2b" presStyleCnt="0"/>
      <dgm:spPr/>
      <dgm:t>
        <a:bodyPr/>
        <a:lstStyle/>
        <a:p>
          <a:endParaRPr lang="es-CO"/>
        </a:p>
      </dgm:t>
    </dgm:pt>
  </dgm:ptLst>
  <dgm:cxnLst>
    <dgm:cxn modelId="{5C8C308F-87F5-4BCE-AFDB-8ED39EB1F5B8}" type="presOf" srcId="{43A9B112-B1A8-41D9-A557-6E79F2050420}" destId="{88E2D1F7-9349-4BB7-B715-E7002DF3044A}" srcOrd="0" destOrd="0" presId="urn:microsoft.com/office/officeart/2008/layout/LinedList"/>
    <dgm:cxn modelId="{B70AE9D6-18AB-4C9B-9412-D02E110BAFF0}" type="presOf" srcId="{0C6084A8-3D75-4CD4-ADBC-FDABC0058124}" destId="{439FA383-F5A8-4703-AEB0-B13BA4C7A012}" srcOrd="0" destOrd="0" presId="urn:microsoft.com/office/officeart/2008/layout/LinedList"/>
    <dgm:cxn modelId="{779C91C5-0B45-487F-AC23-36372AD227A7}" srcId="{D417B060-F4D6-4159-8B10-44FFEC950427}" destId="{0C6084A8-3D75-4CD4-ADBC-FDABC0058124}" srcOrd="1" destOrd="0" parTransId="{3BB43A40-8341-43E3-905A-1E1EA4A30C7D}" sibTransId="{7F905586-7B64-498F-A17B-64666DA479FC}"/>
    <dgm:cxn modelId="{E2D97F87-F209-4B9F-9614-277BABCF4AD2}" type="presOf" srcId="{D417B060-F4D6-4159-8B10-44FFEC950427}" destId="{9E29AAF4-D8F6-48DC-AB59-148F0D28486D}" srcOrd="0" destOrd="0" presId="urn:microsoft.com/office/officeart/2008/layout/LinedList"/>
    <dgm:cxn modelId="{4018873F-0306-49DC-A49E-229D1E73A223}" type="presOf" srcId="{F401633B-4FA3-4733-A8DA-171D38EB85C7}" destId="{4A167F9D-F3E5-4FB0-AD80-899173F39231}" srcOrd="0" destOrd="0" presId="urn:microsoft.com/office/officeart/2008/layout/LinedList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21CE22BF-47A2-47A5-A3E1-FBA44DAA0452}" srcId="{0C6084A8-3D75-4CD4-ADBC-FDABC0058124}" destId="{728994FE-BFA5-4F56-9C32-080F4D4B5BAF}" srcOrd="0" destOrd="0" parTransId="{1EBBB104-3B2B-471F-A29B-E69776AAE46C}" sibTransId="{C96FCFAD-BECF-44A8-9CFC-00B91BD2411E}"/>
    <dgm:cxn modelId="{9C49A981-79E8-4A3D-853F-17B6048B458D}" type="presOf" srcId="{728994FE-BFA5-4F56-9C32-080F4D4B5BAF}" destId="{BB1332EE-486C-434C-83D4-D08C9D375519}" srcOrd="0" destOrd="0" presId="urn:microsoft.com/office/officeart/2008/layout/LinedList"/>
    <dgm:cxn modelId="{5FE2AC44-7CA1-40CB-A144-66EC790BD117}" type="presParOf" srcId="{9E29AAF4-D8F6-48DC-AB59-148F0D28486D}" destId="{AB1B394F-B2AB-4CEE-BCBC-05F90D7F0EDE}" srcOrd="0" destOrd="0" presId="urn:microsoft.com/office/officeart/2008/layout/LinedList"/>
    <dgm:cxn modelId="{F04CF5B6-E343-49DE-8BF8-002BDB565D85}" type="presParOf" srcId="{9E29AAF4-D8F6-48DC-AB59-148F0D28486D}" destId="{D9307458-C257-4B60-AEB2-8D4CE3137051}" srcOrd="1" destOrd="0" presId="urn:microsoft.com/office/officeart/2008/layout/LinedList"/>
    <dgm:cxn modelId="{9B1AD18A-E33E-4363-8A48-A2E38DCAE96E}" type="presParOf" srcId="{D9307458-C257-4B60-AEB2-8D4CE3137051}" destId="{4A167F9D-F3E5-4FB0-AD80-899173F39231}" srcOrd="0" destOrd="0" presId="urn:microsoft.com/office/officeart/2008/layout/LinedList"/>
    <dgm:cxn modelId="{38F366C5-73C7-464F-A135-413B7D2A13CA}" type="presParOf" srcId="{D9307458-C257-4B60-AEB2-8D4CE3137051}" destId="{81BD61FA-07E6-4C15-B761-47336A8479EA}" srcOrd="1" destOrd="0" presId="urn:microsoft.com/office/officeart/2008/layout/LinedList"/>
    <dgm:cxn modelId="{F20D7526-5184-46CA-A225-7F14FB2F9286}" type="presParOf" srcId="{81BD61FA-07E6-4C15-B761-47336A8479EA}" destId="{1BFA05FD-EBD7-4B82-9BB9-2FB5CA9BDC96}" srcOrd="0" destOrd="0" presId="urn:microsoft.com/office/officeart/2008/layout/LinedList"/>
    <dgm:cxn modelId="{C3374428-F773-4D56-A29C-9056220BD880}" type="presParOf" srcId="{81BD61FA-07E6-4C15-B761-47336A8479EA}" destId="{B969E42D-1A11-4183-B4B3-23CE14951333}" srcOrd="1" destOrd="0" presId="urn:microsoft.com/office/officeart/2008/layout/LinedList"/>
    <dgm:cxn modelId="{E2600050-0695-41EA-83B0-2B965FC83BB2}" type="presParOf" srcId="{B969E42D-1A11-4183-B4B3-23CE14951333}" destId="{E025A730-759F-4383-B6FB-AEFAA6BFCEEF}" srcOrd="0" destOrd="0" presId="urn:microsoft.com/office/officeart/2008/layout/LinedList"/>
    <dgm:cxn modelId="{2B90DECE-ADEB-4220-8BBD-4D39E51A6BF9}" type="presParOf" srcId="{B969E42D-1A11-4183-B4B3-23CE14951333}" destId="{88E2D1F7-9349-4BB7-B715-E7002DF3044A}" srcOrd="1" destOrd="0" presId="urn:microsoft.com/office/officeart/2008/layout/LinedList"/>
    <dgm:cxn modelId="{EE512DEA-8ABF-46D2-876F-D18313B683D3}" type="presParOf" srcId="{B969E42D-1A11-4183-B4B3-23CE14951333}" destId="{BF07A5B0-5332-46BD-A1BF-9FE3128025A4}" srcOrd="2" destOrd="0" presId="urn:microsoft.com/office/officeart/2008/layout/LinedList"/>
    <dgm:cxn modelId="{1F01F13D-326C-40C4-A3F6-C83C43E81851}" type="presParOf" srcId="{81BD61FA-07E6-4C15-B761-47336A8479EA}" destId="{8CB5A1B8-E286-4511-B4E7-E56F2871758B}" srcOrd="2" destOrd="0" presId="urn:microsoft.com/office/officeart/2008/layout/LinedList"/>
    <dgm:cxn modelId="{85D56BD5-134D-47D3-B3CE-3CB96E1737BD}" type="presParOf" srcId="{81BD61FA-07E6-4C15-B761-47336A8479EA}" destId="{83EF6226-0A39-4B46-8268-73A86956D882}" srcOrd="3" destOrd="0" presId="urn:microsoft.com/office/officeart/2008/layout/LinedList"/>
    <dgm:cxn modelId="{032FD54E-FA83-429C-9D1F-2E2C144A547F}" type="presParOf" srcId="{9E29AAF4-D8F6-48DC-AB59-148F0D28486D}" destId="{A2DCA6A3-440A-464E-9069-75862D94A0BC}" srcOrd="2" destOrd="0" presId="urn:microsoft.com/office/officeart/2008/layout/LinedList"/>
    <dgm:cxn modelId="{7B6A154E-619E-4F84-902B-0F6C99CA62AD}" type="presParOf" srcId="{9E29AAF4-D8F6-48DC-AB59-148F0D28486D}" destId="{6E8A56AF-E7AD-4B6E-99A0-695E69A94E41}" srcOrd="3" destOrd="0" presId="urn:microsoft.com/office/officeart/2008/layout/LinedList"/>
    <dgm:cxn modelId="{92E5DB0E-234F-48AE-964F-1752A53C2762}" type="presParOf" srcId="{6E8A56AF-E7AD-4B6E-99A0-695E69A94E41}" destId="{439FA383-F5A8-4703-AEB0-B13BA4C7A012}" srcOrd="0" destOrd="0" presId="urn:microsoft.com/office/officeart/2008/layout/LinedList"/>
    <dgm:cxn modelId="{78FE4971-D865-4B72-BB48-DB241BAE9001}" type="presParOf" srcId="{6E8A56AF-E7AD-4B6E-99A0-695E69A94E41}" destId="{D5CFB1F5-5852-4505-9799-F6556420FFBC}" srcOrd="1" destOrd="0" presId="urn:microsoft.com/office/officeart/2008/layout/LinedList"/>
    <dgm:cxn modelId="{EC7D8B0A-8FED-4F6C-AD92-0A246880E25F}" type="presParOf" srcId="{D5CFB1F5-5852-4505-9799-F6556420FFBC}" destId="{49B45409-15F3-4167-AFB4-9D4877022D64}" srcOrd="0" destOrd="0" presId="urn:microsoft.com/office/officeart/2008/layout/LinedList"/>
    <dgm:cxn modelId="{65089AC3-34CC-4771-B6C6-C2B1BAD552DE}" type="presParOf" srcId="{D5CFB1F5-5852-4505-9799-F6556420FFBC}" destId="{89615A96-1E2F-4478-B317-303AB8534952}" srcOrd="1" destOrd="0" presId="urn:microsoft.com/office/officeart/2008/layout/LinedList"/>
    <dgm:cxn modelId="{8B7A6FFC-8A64-4AAE-8CFE-AC406AC3E637}" type="presParOf" srcId="{89615A96-1E2F-4478-B317-303AB8534952}" destId="{3F79ACDF-E264-4B77-A067-050B4933498E}" srcOrd="0" destOrd="0" presId="urn:microsoft.com/office/officeart/2008/layout/LinedList"/>
    <dgm:cxn modelId="{5EE8C542-033A-41C5-870A-3DA4F0250F90}" type="presParOf" srcId="{89615A96-1E2F-4478-B317-303AB8534952}" destId="{BB1332EE-486C-434C-83D4-D08C9D375519}" srcOrd="1" destOrd="0" presId="urn:microsoft.com/office/officeart/2008/layout/LinedList"/>
    <dgm:cxn modelId="{40A0B023-B438-4457-BF36-080B55C1B187}" type="presParOf" srcId="{89615A96-1E2F-4478-B317-303AB8534952}" destId="{81821E5B-69FA-47CF-B88C-50B7B55033D9}" srcOrd="2" destOrd="0" presId="urn:microsoft.com/office/officeart/2008/layout/LinedList"/>
    <dgm:cxn modelId="{3AA97A6E-1773-47BC-BCCC-9C04702EC5C8}" type="presParOf" srcId="{D5CFB1F5-5852-4505-9799-F6556420FFBC}" destId="{E52D4550-A5CE-4E36-B2D8-3F1AE9F5BEE1}" srcOrd="2" destOrd="0" presId="urn:microsoft.com/office/officeart/2008/layout/LinedList"/>
    <dgm:cxn modelId="{797ED44A-5451-40CF-84FA-D77E63AEBCF9}" type="presParOf" srcId="{D5CFB1F5-5852-4505-9799-F6556420FFBC}" destId="{975D5758-4E94-4308-8E7E-AB167970B36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17B060-F4D6-4159-8B10-44FFEC95042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401633B-4FA3-4733-A8DA-171D38EB85C7}">
      <dgm:prSet phldrT="[Texto]" custT="1"/>
      <dgm:spPr/>
      <dgm:t>
        <a:bodyPr/>
        <a:lstStyle/>
        <a:p>
          <a:r>
            <a:rPr lang="es-CO" sz="2000" b="1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 7.Educación Ambiental y Participación Ciudadana</a:t>
          </a:r>
          <a:endParaRPr lang="es-CO" sz="2000" dirty="0">
            <a:latin typeface="Arial Black" panose="020B0A04020102020204" pitchFamily="34" charset="0"/>
          </a:endParaRPr>
        </a:p>
      </dgm:t>
    </dgm:pt>
    <dgm:pt modelId="{944701CD-6959-47F8-940B-5C58D9C355AE}" type="parTrans" cxnId="{11D47160-72D8-4FDD-9622-7B653E797F39}">
      <dgm:prSet/>
      <dgm:spPr/>
      <dgm:t>
        <a:bodyPr/>
        <a:lstStyle/>
        <a:p>
          <a:endParaRPr lang="es-CO"/>
        </a:p>
      </dgm:t>
    </dgm:pt>
    <dgm:pt modelId="{1CDAF061-E8EF-40A1-8BDB-DE2B3962DE75}" type="sibTrans" cxnId="{11D47160-72D8-4FDD-9622-7B653E797F39}">
      <dgm:prSet/>
      <dgm:spPr/>
      <dgm:t>
        <a:bodyPr/>
        <a:lstStyle/>
        <a:p>
          <a:endParaRPr lang="es-CO"/>
        </a:p>
      </dgm:t>
    </dgm:pt>
    <dgm:pt modelId="{43A9B112-B1A8-41D9-A557-6E79F2050420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7.1 Fortalecimiento de la educación y formación ambiental en cada municipio con equipos interdisciplinarios.</a:t>
          </a:r>
          <a:endParaRPr lang="es-CO" b="1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84DF441-B150-4745-BF8C-71217D35EAF1}" type="parTrans" cxnId="{6F709DDB-9293-42F4-ACD6-D01416B69241}">
      <dgm:prSet/>
      <dgm:spPr/>
      <dgm:t>
        <a:bodyPr/>
        <a:lstStyle/>
        <a:p>
          <a:endParaRPr lang="es-CO"/>
        </a:p>
      </dgm:t>
    </dgm:pt>
    <dgm:pt modelId="{B7F69AAF-16F1-4051-BA6E-72EBFDC26CAC}" type="sibTrans" cxnId="{6F709DDB-9293-42F4-ACD6-D01416B69241}">
      <dgm:prSet/>
      <dgm:spPr/>
      <dgm:t>
        <a:bodyPr/>
        <a:lstStyle/>
        <a:p>
          <a:endParaRPr lang="es-CO"/>
        </a:p>
      </dgm:t>
    </dgm:pt>
    <dgm:pt modelId="{34152ADA-A22D-4D2A-9B2A-CB11DF4D56F6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7.2 Fortalecimiento de los </a:t>
          </a:r>
          <a:r>
            <a:rPr lang="es-CO" b="1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CIDEAs</a:t>
          </a:r>
          <a:endParaRPr lang="es-CO" b="1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51A66372-5225-4BD2-9F69-382CD976E287}" type="parTrans" cxnId="{66634ED3-3C92-4983-8274-BC0311A549FE}">
      <dgm:prSet/>
      <dgm:spPr/>
      <dgm:t>
        <a:bodyPr/>
        <a:lstStyle/>
        <a:p>
          <a:endParaRPr lang="es-CO"/>
        </a:p>
      </dgm:t>
    </dgm:pt>
    <dgm:pt modelId="{7CF351BF-6803-4EFE-B8A1-B9CE43E794A6}" type="sibTrans" cxnId="{66634ED3-3C92-4983-8274-BC0311A549FE}">
      <dgm:prSet/>
      <dgm:spPr/>
      <dgm:t>
        <a:bodyPr/>
        <a:lstStyle/>
        <a:p>
          <a:endParaRPr lang="es-CO"/>
        </a:p>
      </dgm:t>
    </dgm:pt>
    <dgm:pt modelId="{B1D2425F-A1D1-45B7-B287-F01401DB79E3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7.3 Fortalecimiento de las veedurías ciudadanas y comités ambientales de la Juntas de Acción Comunal. </a:t>
          </a:r>
        </a:p>
      </dgm:t>
    </dgm:pt>
    <dgm:pt modelId="{6B7AC708-542B-4841-93E4-3194CE41F56D}" type="parTrans" cxnId="{5A0A747E-38B7-4DB2-94AE-3ECA9AEF0270}">
      <dgm:prSet/>
      <dgm:spPr/>
      <dgm:t>
        <a:bodyPr/>
        <a:lstStyle/>
        <a:p>
          <a:endParaRPr lang="es-CO"/>
        </a:p>
      </dgm:t>
    </dgm:pt>
    <dgm:pt modelId="{C0580A9C-2CD3-4CED-A2EB-64E3C4BD53C3}" type="sibTrans" cxnId="{5A0A747E-38B7-4DB2-94AE-3ECA9AEF0270}">
      <dgm:prSet/>
      <dgm:spPr/>
      <dgm:t>
        <a:bodyPr/>
        <a:lstStyle/>
        <a:p>
          <a:endParaRPr lang="es-CO"/>
        </a:p>
      </dgm:t>
    </dgm:pt>
    <dgm:pt modelId="{6EF8DC2D-B825-47F7-8D5F-61FBF8BABEBA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7.4 Apoyo a los diferentes sistemas de participación ciudadana en los proyectos y decisiones ambientales.</a:t>
          </a:r>
        </a:p>
      </dgm:t>
    </dgm:pt>
    <dgm:pt modelId="{82275F7A-BC54-48B6-AF96-E46372428A6C}" type="parTrans" cxnId="{57A8397F-9156-42A5-818F-2A5185D879B5}">
      <dgm:prSet/>
      <dgm:spPr/>
      <dgm:t>
        <a:bodyPr/>
        <a:lstStyle/>
        <a:p>
          <a:endParaRPr lang="es-CO"/>
        </a:p>
      </dgm:t>
    </dgm:pt>
    <dgm:pt modelId="{5946FAA6-0FB2-418F-BBA7-A7A244BEC0AC}" type="sibTrans" cxnId="{57A8397F-9156-42A5-818F-2A5185D879B5}">
      <dgm:prSet/>
      <dgm:spPr/>
      <dgm:t>
        <a:bodyPr/>
        <a:lstStyle/>
        <a:p>
          <a:endParaRPr lang="es-CO"/>
        </a:p>
      </dgm:t>
    </dgm:pt>
    <dgm:pt modelId="{900BA7E9-9EC4-4E30-B83E-956E118807BA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7.5 Alianzas estratégicas para mejorar los servicios del Aula Fluvial Anaconda</a:t>
          </a:r>
        </a:p>
      </dgm:t>
    </dgm:pt>
    <dgm:pt modelId="{19C00B8B-0480-4E6C-BFB8-7D72C69D9C64}" type="parTrans" cxnId="{91EFD076-C713-47CB-8777-C456170F53FE}">
      <dgm:prSet/>
      <dgm:spPr/>
      <dgm:t>
        <a:bodyPr/>
        <a:lstStyle/>
        <a:p>
          <a:endParaRPr lang="es-CO"/>
        </a:p>
      </dgm:t>
    </dgm:pt>
    <dgm:pt modelId="{8CD607E8-7CDD-48E5-AE60-17642676102C}" type="sibTrans" cxnId="{91EFD076-C713-47CB-8777-C456170F53FE}">
      <dgm:prSet/>
      <dgm:spPr/>
      <dgm:t>
        <a:bodyPr/>
        <a:lstStyle/>
        <a:p>
          <a:endParaRPr lang="es-CO"/>
        </a:p>
      </dgm:t>
    </dgm:pt>
    <dgm:pt modelId="{9FE3E5DC-825F-40BF-8C52-E09701403808}">
      <dgm:prSet/>
      <dgm:spPr/>
      <dgm:t>
        <a:bodyPr/>
        <a:lstStyle/>
        <a:p>
          <a:r>
            <a:rPr lang="es-CO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7.6 Apoyo a la formulación de los Planes de Mitigación y Adaptación al Cambio Climático.</a:t>
          </a:r>
        </a:p>
      </dgm:t>
    </dgm:pt>
    <dgm:pt modelId="{38A87992-E956-4249-A412-D4772416121F}" type="parTrans" cxnId="{CE7C0403-9F6A-4E2D-AB80-FC7A4DD2EE4A}">
      <dgm:prSet/>
      <dgm:spPr/>
      <dgm:t>
        <a:bodyPr/>
        <a:lstStyle/>
        <a:p>
          <a:endParaRPr lang="es-CO"/>
        </a:p>
      </dgm:t>
    </dgm:pt>
    <dgm:pt modelId="{AFA224F2-8FDF-48E4-A6BC-0859184D1E8F}" type="sibTrans" cxnId="{CE7C0403-9F6A-4E2D-AB80-FC7A4DD2EE4A}">
      <dgm:prSet/>
      <dgm:spPr/>
      <dgm:t>
        <a:bodyPr/>
        <a:lstStyle/>
        <a:p>
          <a:endParaRPr lang="es-CO"/>
        </a:p>
      </dgm:t>
    </dgm:pt>
    <dgm:pt modelId="{9E29AAF4-D8F6-48DC-AB59-148F0D28486D}" type="pres">
      <dgm:prSet presAssocID="{D417B060-F4D6-4159-8B10-44FFEC95042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B1B394F-B2AB-4CEE-BCBC-05F90D7F0EDE}" type="pres">
      <dgm:prSet presAssocID="{F401633B-4FA3-4733-A8DA-171D38EB85C7}" presName="thickLine" presStyleLbl="alignNode1" presStyleIdx="0" presStyleCnt="1"/>
      <dgm:spPr/>
    </dgm:pt>
    <dgm:pt modelId="{D9307458-C257-4B60-AEB2-8D4CE3137051}" type="pres">
      <dgm:prSet presAssocID="{F401633B-4FA3-4733-A8DA-171D38EB85C7}" presName="horz1" presStyleCnt="0"/>
      <dgm:spPr/>
    </dgm:pt>
    <dgm:pt modelId="{4A167F9D-F3E5-4FB0-AD80-899173F39231}" type="pres">
      <dgm:prSet presAssocID="{F401633B-4FA3-4733-A8DA-171D38EB85C7}" presName="tx1" presStyleLbl="revTx" presStyleIdx="0" presStyleCnt="7" custScaleX="131405"/>
      <dgm:spPr/>
      <dgm:t>
        <a:bodyPr/>
        <a:lstStyle/>
        <a:p>
          <a:endParaRPr lang="es-CO"/>
        </a:p>
      </dgm:t>
    </dgm:pt>
    <dgm:pt modelId="{81BD61FA-07E6-4C15-B761-47336A8479EA}" type="pres">
      <dgm:prSet presAssocID="{F401633B-4FA3-4733-A8DA-171D38EB85C7}" presName="vert1" presStyleCnt="0"/>
      <dgm:spPr/>
    </dgm:pt>
    <dgm:pt modelId="{1BFA05FD-EBD7-4B82-9BB9-2FB5CA9BDC96}" type="pres">
      <dgm:prSet presAssocID="{43A9B112-B1A8-41D9-A557-6E79F2050420}" presName="vertSpace2a" presStyleCnt="0"/>
      <dgm:spPr/>
    </dgm:pt>
    <dgm:pt modelId="{B969E42D-1A11-4183-B4B3-23CE14951333}" type="pres">
      <dgm:prSet presAssocID="{43A9B112-B1A8-41D9-A557-6E79F2050420}" presName="horz2" presStyleCnt="0"/>
      <dgm:spPr/>
    </dgm:pt>
    <dgm:pt modelId="{E025A730-759F-4383-B6FB-AEFAA6BFCEEF}" type="pres">
      <dgm:prSet presAssocID="{43A9B112-B1A8-41D9-A557-6E79F2050420}" presName="horzSpace2" presStyleCnt="0"/>
      <dgm:spPr/>
    </dgm:pt>
    <dgm:pt modelId="{88E2D1F7-9349-4BB7-B715-E7002DF3044A}" type="pres">
      <dgm:prSet presAssocID="{43A9B112-B1A8-41D9-A557-6E79F2050420}" presName="tx2" presStyleLbl="revTx" presStyleIdx="1" presStyleCnt="7"/>
      <dgm:spPr/>
      <dgm:t>
        <a:bodyPr/>
        <a:lstStyle/>
        <a:p>
          <a:endParaRPr lang="es-CO"/>
        </a:p>
      </dgm:t>
    </dgm:pt>
    <dgm:pt modelId="{BF07A5B0-5332-46BD-A1BF-9FE3128025A4}" type="pres">
      <dgm:prSet presAssocID="{43A9B112-B1A8-41D9-A557-6E79F2050420}" presName="vert2" presStyleCnt="0"/>
      <dgm:spPr/>
    </dgm:pt>
    <dgm:pt modelId="{8CB5A1B8-E286-4511-B4E7-E56F2871758B}" type="pres">
      <dgm:prSet presAssocID="{43A9B112-B1A8-41D9-A557-6E79F2050420}" presName="thinLine2b" presStyleLbl="callout" presStyleIdx="0" presStyleCnt="6"/>
      <dgm:spPr/>
    </dgm:pt>
    <dgm:pt modelId="{83EF6226-0A39-4B46-8268-73A86956D882}" type="pres">
      <dgm:prSet presAssocID="{43A9B112-B1A8-41D9-A557-6E79F2050420}" presName="vertSpace2b" presStyleCnt="0"/>
      <dgm:spPr/>
    </dgm:pt>
    <dgm:pt modelId="{AEA13A5C-B647-41C3-9F11-C2AB25DEADEF}" type="pres">
      <dgm:prSet presAssocID="{34152ADA-A22D-4D2A-9B2A-CB11DF4D56F6}" presName="horz2" presStyleCnt="0"/>
      <dgm:spPr/>
    </dgm:pt>
    <dgm:pt modelId="{F6A1E432-0203-4763-9EDE-A64608E83659}" type="pres">
      <dgm:prSet presAssocID="{34152ADA-A22D-4D2A-9B2A-CB11DF4D56F6}" presName="horzSpace2" presStyleCnt="0"/>
      <dgm:spPr/>
    </dgm:pt>
    <dgm:pt modelId="{EB0C4E51-8F5F-4ABF-952E-154E2FAA6396}" type="pres">
      <dgm:prSet presAssocID="{34152ADA-A22D-4D2A-9B2A-CB11DF4D56F6}" presName="tx2" presStyleLbl="revTx" presStyleIdx="2" presStyleCnt="7"/>
      <dgm:spPr/>
      <dgm:t>
        <a:bodyPr/>
        <a:lstStyle/>
        <a:p>
          <a:endParaRPr lang="es-CO"/>
        </a:p>
      </dgm:t>
    </dgm:pt>
    <dgm:pt modelId="{D63C7B8F-272A-4C93-91DF-271CE9C9A5B3}" type="pres">
      <dgm:prSet presAssocID="{34152ADA-A22D-4D2A-9B2A-CB11DF4D56F6}" presName="vert2" presStyleCnt="0"/>
      <dgm:spPr/>
    </dgm:pt>
    <dgm:pt modelId="{724B682E-03C1-4830-965B-805D66EFBAD8}" type="pres">
      <dgm:prSet presAssocID="{34152ADA-A22D-4D2A-9B2A-CB11DF4D56F6}" presName="thinLine2b" presStyleLbl="callout" presStyleIdx="1" presStyleCnt="6"/>
      <dgm:spPr/>
    </dgm:pt>
    <dgm:pt modelId="{2AB844D8-0063-4BAF-9427-FC589AE4B404}" type="pres">
      <dgm:prSet presAssocID="{34152ADA-A22D-4D2A-9B2A-CB11DF4D56F6}" presName="vertSpace2b" presStyleCnt="0"/>
      <dgm:spPr/>
    </dgm:pt>
    <dgm:pt modelId="{CF74EEBB-11E9-491D-ABE1-EE60B12E3D9B}" type="pres">
      <dgm:prSet presAssocID="{B1D2425F-A1D1-45B7-B287-F01401DB79E3}" presName="horz2" presStyleCnt="0"/>
      <dgm:spPr/>
    </dgm:pt>
    <dgm:pt modelId="{CDE90231-496B-4F1A-AB59-C85D797D8EEF}" type="pres">
      <dgm:prSet presAssocID="{B1D2425F-A1D1-45B7-B287-F01401DB79E3}" presName="horzSpace2" presStyleCnt="0"/>
      <dgm:spPr/>
    </dgm:pt>
    <dgm:pt modelId="{6FB45DCE-6D27-4B4F-B106-1E1821805042}" type="pres">
      <dgm:prSet presAssocID="{B1D2425F-A1D1-45B7-B287-F01401DB79E3}" presName="tx2" presStyleLbl="revTx" presStyleIdx="3" presStyleCnt="7"/>
      <dgm:spPr/>
      <dgm:t>
        <a:bodyPr/>
        <a:lstStyle/>
        <a:p>
          <a:endParaRPr lang="es-CO"/>
        </a:p>
      </dgm:t>
    </dgm:pt>
    <dgm:pt modelId="{1D85F7FB-B5DE-4AC5-83E6-762F12382DF4}" type="pres">
      <dgm:prSet presAssocID="{B1D2425F-A1D1-45B7-B287-F01401DB79E3}" presName="vert2" presStyleCnt="0"/>
      <dgm:spPr/>
    </dgm:pt>
    <dgm:pt modelId="{D693A317-56E1-4A72-8454-BA2F3D2392B1}" type="pres">
      <dgm:prSet presAssocID="{B1D2425F-A1D1-45B7-B287-F01401DB79E3}" presName="thinLine2b" presStyleLbl="callout" presStyleIdx="2" presStyleCnt="6"/>
      <dgm:spPr/>
    </dgm:pt>
    <dgm:pt modelId="{D6959232-5E44-4686-8391-FC89296E94D2}" type="pres">
      <dgm:prSet presAssocID="{B1D2425F-A1D1-45B7-B287-F01401DB79E3}" presName="vertSpace2b" presStyleCnt="0"/>
      <dgm:spPr/>
    </dgm:pt>
    <dgm:pt modelId="{CEEA9596-C567-49D5-B93E-D213846182C0}" type="pres">
      <dgm:prSet presAssocID="{6EF8DC2D-B825-47F7-8D5F-61FBF8BABEBA}" presName="horz2" presStyleCnt="0"/>
      <dgm:spPr/>
    </dgm:pt>
    <dgm:pt modelId="{141FCE8B-477F-4E50-BAC3-3D964DD2DB41}" type="pres">
      <dgm:prSet presAssocID="{6EF8DC2D-B825-47F7-8D5F-61FBF8BABEBA}" presName="horzSpace2" presStyleCnt="0"/>
      <dgm:spPr/>
    </dgm:pt>
    <dgm:pt modelId="{CADF73A9-879D-45B4-826E-9229078B6A97}" type="pres">
      <dgm:prSet presAssocID="{6EF8DC2D-B825-47F7-8D5F-61FBF8BABEBA}" presName="tx2" presStyleLbl="revTx" presStyleIdx="4" presStyleCnt="7"/>
      <dgm:spPr/>
      <dgm:t>
        <a:bodyPr/>
        <a:lstStyle/>
        <a:p>
          <a:endParaRPr lang="es-CO"/>
        </a:p>
      </dgm:t>
    </dgm:pt>
    <dgm:pt modelId="{8EE430FB-C110-4DFD-9791-C38142CCFE52}" type="pres">
      <dgm:prSet presAssocID="{6EF8DC2D-B825-47F7-8D5F-61FBF8BABEBA}" presName="vert2" presStyleCnt="0"/>
      <dgm:spPr/>
    </dgm:pt>
    <dgm:pt modelId="{590C1FB9-BCC3-4449-BF61-C16509A1FBE9}" type="pres">
      <dgm:prSet presAssocID="{6EF8DC2D-B825-47F7-8D5F-61FBF8BABEBA}" presName="thinLine2b" presStyleLbl="callout" presStyleIdx="3" presStyleCnt="6"/>
      <dgm:spPr/>
    </dgm:pt>
    <dgm:pt modelId="{2E580ED6-7F62-4CD7-B138-0D2BDF0F5261}" type="pres">
      <dgm:prSet presAssocID="{6EF8DC2D-B825-47F7-8D5F-61FBF8BABEBA}" presName="vertSpace2b" presStyleCnt="0"/>
      <dgm:spPr/>
    </dgm:pt>
    <dgm:pt modelId="{4C95AF89-2BE6-4872-BC16-CF9CC3523324}" type="pres">
      <dgm:prSet presAssocID="{900BA7E9-9EC4-4E30-B83E-956E118807BA}" presName="horz2" presStyleCnt="0"/>
      <dgm:spPr/>
    </dgm:pt>
    <dgm:pt modelId="{2F0CF0CD-5093-480D-9D1C-623AC66EBD8C}" type="pres">
      <dgm:prSet presAssocID="{900BA7E9-9EC4-4E30-B83E-956E118807BA}" presName="horzSpace2" presStyleCnt="0"/>
      <dgm:spPr/>
    </dgm:pt>
    <dgm:pt modelId="{E08762DC-38FF-4C18-8F6F-C9FA53656D18}" type="pres">
      <dgm:prSet presAssocID="{900BA7E9-9EC4-4E30-B83E-956E118807BA}" presName="tx2" presStyleLbl="revTx" presStyleIdx="5" presStyleCnt="7"/>
      <dgm:spPr/>
      <dgm:t>
        <a:bodyPr/>
        <a:lstStyle/>
        <a:p>
          <a:endParaRPr lang="es-CO"/>
        </a:p>
      </dgm:t>
    </dgm:pt>
    <dgm:pt modelId="{3F3DF679-7C76-4F7C-BC90-2297F684E261}" type="pres">
      <dgm:prSet presAssocID="{900BA7E9-9EC4-4E30-B83E-956E118807BA}" presName="vert2" presStyleCnt="0"/>
      <dgm:spPr/>
    </dgm:pt>
    <dgm:pt modelId="{B485E7E0-1FF9-4DE7-BDF7-706D7B2FE287}" type="pres">
      <dgm:prSet presAssocID="{900BA7E9-9EC4-4E30-B83E-956E118807BA}" presName="thinLine2b" presStyleLbl="callout" presStyleIdx="4" presStyleCnt="6"/>
      <dgm:spPr/>
    </dgm:pt>
    <dgm:pt modelId="{3D088F09-E955-4379-84E7-B1D446DDAC87}" type="pres">
      <dgm:prSet presAssocID="{900BA7E9-9EC4-4E30-B83E-956E118807BA}" presName="vertSpace2b" presStyleCnt="0"/>
      <dgm:spPr/>
    </dgm:pt>
    <dgm:pt modelId="{5D12F31F-F37A-4D37-B884-7CBB0D0AE8EA}" type="pres">
      <dgm:prSet presAssocID="{9FE3E5DC-825F-40BF-8C52-E09701403808}" presName="horz2" presStyleCnt="0"/>
      <dgm:spPr/>
    </dgm:pt>
    <dgm:pt modelId="{4F0DCA99-6EF3-481D-9277-FF69F4CF64EE}" type="pres">
      <dgm:prSet presAssocID="{9FE3E5DC-825F-40BF-8C52-E09701403808}" presName="horzSpace2" presStyleCnt="0"/>
      <dgm:spPr/>
    </dgm:pt>
    <dgm:pt modelId="{0A471B82-3A81-43A3-8025-B0F2D54C9A28}" type="pres">
      <dgm:prSet presAssocID="{9FE3E5DC-825F-40BF-8C52-E09701403808}" presName="tx2" presStyleLbl="revTx" presStyleIdx="6" presStyleCnt="7"/>
      <dgm:spPr/>
      <dgm:t>
        <a:bodyPr/>
        <a:lstStyle/>
        <a:p>
          <a:endParaRPr lang="es-CO"/>
        </a:p>
      </dgm:t>
    </dgm:pt>
    <dgm:pt modelId="{A2EC248E-8FEA-4569-963A-2B589057044C}" type="pres">
      <dgm:prSet presAssocID="{9FE3E5DC-825F-40BF-8C52-E09701403808}" presName="vert2" presStyleCnt="0"/>
      <dgm:spPr/>
    </dgm:pt>
    <dgm:pt modelId="{A7F2F9BE-86C9-4446-B720-F8530A84105B}" type="pres">
      <dgm:prSet presAssocID="{9FE3E5DC-825F-40BF-8C52-E09701403808}" presName="thinLine2b" presStyleLbl="callout" presStyleIdx="5" presStyleCnt="6"/>
      <dgm:spPr/>
    </dgm:pt>
    <dgm:pt modelId="{5B5F6E67-1A0D-467D-908F-9DE4A6E08167}" type="pres">
      <dgm:prSet presAssocID="{9FE3E5DC-825F-40BF-8C52-E09701403808}" presName="vertSpace2b" presStyleCnt="0"/>
      <dgm:spPr/>
    </dgm:pt>
  </dgm:ptLst>
  <dgm:cxnLst>
    <dgm:cxn modelId="{7E098702-1547-4DB6-80F6-DAFEBA7A00C9}" type="presOf" srcId="{F401633B-4FA3-4733-A8DA-171D38EB85C7}" destId="{4A167F9D-F3E5-4FB0-AD80-899173F39231}" srcOrd="0" destOrd="0" presId="urn:microsoft.com/office/officeart/2008/layout/LinedList"/>
    <dgm:cxn modelId="{91EFD076-C713-47CB-8777-C456170F53FE}" srcId="{F401633B-4FA3-4733-A8DA-171D38EB85C7}" destId="{900BA7E9-9EC4-4E30-B83E-956E118807BA}" srcOrd="4" destOrd="0" parTransId="{19C00B8B-0480-4E6C-BFB8-7D72C69D9C64}" sibTransId="{8CD607E8-7CDD-48E5-AE60-17642676102C}"/>
    <dgm:cxn modelId="{5C4B0084-C1E1-401B-92AF-00769D72FE88}" type="presOf" srcId="{900BA7E9-9EC4-4E30-B83E-956E118807BA}" destId="{E08762DC-38FF-4C18-8F6F-C9FA53656D18}" srcOrd="0" destOrd="0" presId="urn:microsoft.com/office/officeart/2008/layout/LinedList"/>
    <dgm:cxn modelId="{1F288197-A93A-4273-B388-2FE25E35F8EA}" type="presOf" srcId="{43A9B112-B1A8-41D9-A557-6E79F2050420}" destId="{88E2D1F7-9349-4BB7-B715-E7002DF3044A}" srcOrd="0" destOrd="0" presId="urn:microsoft.com/office/officeart/2008/layout/LinedList"/>
    <dgm:cxn modelId="{4BD52A76-079D-490D-B993-EA65F01AE718}" type="presOf" srcId="{34152ADA-A22D-4D2A-9B2A-CB11DF4D56F6}" destId="{EB0C4E51-8F5F-4ABF-952E-154E2FAA6396}" srcOrd="0" destOrd="0" presId="urn:microsoft.com/office/officeart/2008/layout/LinedList"/>
    <dgm:cxn modelId="{57A8397F-9156-42A5-818F-2A5185D879B5}" srcId="{F401633B-4FA3-4733-A8DA-171D38EB85C7}" destId="{6EF8DC2D-B825-47F7-8D5F-61FBF8BABEBA}" srcOrd="3" destOrd="0" parTransId="{82275F7A-BC54-48B6-AF96-E46372428A6C}" sibTransId="{5946FAA6-0FB2-418F-BBA7-A7A244BEC0AC}"/>
    <dgm:cxn modelId="{6F709DDB-9293-42F4-ACD6-D01416B69241}" srcId="{F401633B-4FA3-4733-A8DA-171D38EB85C7}" destId="{43A9B112-B1A8-41D9-A557-6E79F2050420}" srcOrd="0" destOrd="0" parTransId="{784DF441-B150-4745-BF8C-71217D35EAF1}" sibTransId="{B7F69AAF-16F1-4051-BA6E-72EBFDC26CAC}"/>
    <dgm:cxn modelId="{7965F8A3-2D11-4AF4-B087-26C44B36CA52}" type="presOf" srcId="{D417B060-F4D6-4159-8B10-44FFEC950427}" destId="{9E29AAF4-D8F6-48DC-AB59-148F0D28486D}" srcOrd="0" destOrd="0" presId="urn:microsoft.com/office/officeart/2008/layout/LinedList"/>
    <dgm:cxn modelId="{11D47160-72D8-4FDD-9622-7B653E797F39}" srcId="{D417B060-F4D6-4159-8B10-44FFEC950427}" destId="{F401633B-4FA3-4733-A8DA-171D38EB85C7}" srcOrd="0" destOrd="0" parTransId="{944701CD-6959-47F8-940B-5C58D9C355AE}" sibTransId="{1CDAF061-E8EF-40A1-8BDB-DE2B3962DE75}"/>
    <dgm:cxn modelId="{F868F326-9E87-4FEF-B9E6-3C5B23F6064B}" type="presOf" srcId="{B1D2425F-A1D1-45B7-B287-F01401DB79E3}" destId="{6FB45DCE-6D27-4B4F-B106-1E1821805042}" srcOrd="0" destOrd="0" presId="urn:microsoft.com/office/officeart/2008/layout/LinedList"/>
    <dgm:cxn modelId="{66634ED3-3C92-4983-8274-BC0311A549FE}" srcId="{F401633B-4FA3-4733-A8DA-171D38EB85C7}" destId="{34152ADA-A22D-4D2A-9B2A-CB11DF4D56F6}" srcOrd="1" destOrd="0" parTransId="{51A66372-5225-4BD2-9F69-382CD976E287}" sibTransId="{7CF351BF-6803-4EFE-B8A1-B9CE43E794A6}"/>
    <dgm:cxn modelId="{DD232ECF-84B7-426B-82B5-994E03CBEA2B}" type="presOf" srcId="{9FE3E5DC-825F-40BF-8C52-E09701403808}" destId="{0A471B82-3A81-43A3-8025-B0F2D54C9A28}" srcOrd="0" destOrd="0" presId="urn:microsoft.com/office/officeart/2008/layout/LinedList"/>
    <dgm:cxn modelId="{93ED53B7-A2E2-4478-A151-F54B243B496A}" type="presOf" srcId="{6EF8DC2D-B825-47F7-8D5F-61FBF8BABEBA}" destId="{CADF73A9-879D-45B4-826E-9229078B6A97}" srcOrd="0" destOrd="0" presId="urn:microsoft.com/office/officeart/2008/layout/LinedList"/>
    <dgm:cxn modelId="{5A0A747E-38B7-4DB2-94AE-3ECA9AEF0270}" srcId="{F401633B-4FA3-4733-A8DA-171D38EB85C7}" destId="{B1D2425F-A1D1-45B7-B287-F01401DB79E3}" srcOrd="2" destOrd="0" parTransId="{6B7AC708-542B-4841-93E4-3194CE41F56D}" sibTransId="{C0580A9C-2CD3-4CED-A2EB-64E3C4BD53C3}"/>
    <dgm:cxn modelId="{CE7C0403-9F6A-4E2D-AB80-FC7A4DD2EE4A}" srcId="{F401633B-4FA3-4733-A8DA-171D38EB85C7}" destId="{9FE3E5DC-825F-40BF-8C52-E09701403808}" srcOrd="5" destOrd="0" parTransId="{38A87992-E956-4249-A412-D4772416121F}" sibTransId="{AFA224F2-8FDF-48E4-A6BC-0859184D1E8F}"/>
    <dgm:cxn modelId="{6A560996-7EE2-4B4A-8E1A-5DC25008B396}" type="presParOf" srcId="{9E29AAF4-D8F6-48DC-AB59-148F0D28486D}" destId="{AB1B394F-B2AB-4CEE-BCBC-05F90D7F0EDE}" srcOrd="0" destOrd="0" presId="urn:microsoft.com/office/officeart/2008/layout/LinedList"/>
    <dgm:cxn modelId="{E039D290-E265-47CA-8169-22935C9436D9}" type="presParOf" srcId="{9E29AAF4-D8F6-48DC-AB59-148F0D28486D}" destId="{D9307458-C257-4B60-AEB2-8D4CE3137051}" srcOrd="1" destOrd="0" presId="urn:microsoft.com/office/officeart/2008/layout/LinedList"/>
    <dgm:cxn modelId="{9BD2089C-17C5-40E6-B2F0-7EA51EEB5A56}" type="presParOf" srcId="{D9307458-C257-4B60-AEB2-8D4CE3137051}" destId="{4A167F9D-F3E5-4FB0-AD80-899173F39231}" srcOrd="0" destOrd="0" presId="urn:microsoft.com/office/officeart/2008/layout/LinedList"/>
    <dgm:cxn modelId="{6FD31AA5-6F2B-4EB6-B260-38D1CA5A2C3E}" type="presParOf" srcId="{D9307458-C257-4B60-AEB2-8D4CE3137051}" destId="{81BD61FA-07E6-4C15-B761-47336A8479EA}" srcOrd="1" destOrd="0" presId="urn:microsoft.com/office/officeart/2008/layout/LinedList"/>
    <dgm:cxn modelId="{4F46C753-B5D7-4176-8AC5-1E500A5E291A}" type="presParOf" srcId="{81BD61FA-07E6-4C15-B761-47336A8479EA}" destId="{1BFA05FD-EBD7-4B82-9BB9-2FB5CA9BDC96}" srcOrd="0" destOrd="0" presId="urn:microsoft.com/office/officeart/2008/layout/LinedList"/>
    <dgm:cxn modelId="{2626F7B6-D154-4743-9EFB-FB6F022D171F}" type="presParOf" srcId="{81BD61FA-07E6-4C15-B761-47336A8479EA}" destId="{B969E42D-1A11-4183-B4B3-23CE14951333}" srcOrd="1" destOrd="0" presId="urn:microsoft.com/office/officeart/2008/layout/LinedList"/>
    <dgm:cxn modelId="{D9FC0D9A-2AA1-4435-B6C6-0301AE686911}" type="presParOf" srcId="{B969E42D-1A11-4183-B4B3-23CE14951333}" destId="{E025A730-759F-4383-B6FB-AEFAA6BFCEEF}" srcOrd="0" destOrd="0" presId="urn:microsoft.com/office/officeart/2008/layout/LinedList"/>
    <dgm:cxn modelId="{1DD9400E-E126-4232-9277-FDA3CAC0B2CA}" type="presParOf" srcId="{B969E42D-1A11-4183-B4B3-23CE14951333}" destId="{88E2D1F7-9349-4BB7-B715-E7002DF3044A}" srcOrd="1" destOrd="0" presId="urn:microsoft.com/office/officeart/2008/layout/LinedList"/>
    <dgm:cxn modelId="{CBDA2272-B9B5-45E5-B075-BB035CEC86EE}" type="presParOf" srcId="{B969E42D-1A11-4183-B4B3-23CE14951333}" destId="{BF07A5B0-5332-46BD-A1BF-9FE3128025A4}" srcOrd="2" destOrd="0" presId="urn:microsoft.com/office/officeart/2008/layout/LinedList"/>
    <dgm:cxn modelId="{0BD42BCA-2045-4389-8329-2B2319954874}" type="presParOf" srcId="{81BD61FA-07E6-4C15-B761-47336A8479EA}" destId="{8CB5A1B8-E286-4511-B4E7-E56F2871758B}" srcOrd="2" destOrd="0" presId="urn:microsoft.com/office/officeart/2008/layout/LinedList"/>
    <dgm:cxn modelId="{AD985A49-A805-4EC9-BC29-9402621D9397}" type="presParOf" srcId="{81BD61FA-07E6-4C15-B761-47336A8479EA}" destId="{83EF6226-0A39-4B46-8268-73A86956D882}" srcOrd="3" destOrd="0" presId="urn:microsoft.com/office/officeart/2008/layout/LinedList"/>
    <dgm:cxn modelId="{B85B306E-ED74-4D05-9BA9-2307F7108AD5}" type="presParOf" srcId="{81BD61FA-07E6-4C15-B761-47336A8479EA}" destId="{AEA13A5C-B647-41C3-9F11-C2AB25DEADEF}" srcOrd="4" destOrd="0" presId="urn:microsoft.com/office/officeart/2008/layout/LinedList"/>
    <dgm:cxn modelId="{FCFE37A9-4853-4C23-B47F-A9B3667A7258}" type="presParOf" srcId="{AEA13A5C-B647-41C3-9F11-C2AB25DEADEF}" destId="{F6A1E432-0203-4763-9EDE-A64608E83659}" srcOrd="0" destOrd="0" presId="urn:microsoft.com/office/officeart/2008/layout/LinedList"/>
    <dgm:cxn modelId="{AA0BA963-60FE-45BF-82AF-9115DE8FD4EE}" type="presParOf" srcId="{AEA13A5C-B647-41C3-9F11-C2AB25DEADEF}" destId="{EB0C4E51-8F5F-4ABF-952E-154E2FAA6396}" srcOrd="1" destOrd="0" presId="urn:microsoft.com/office/officeart/2008/layout/LinedList"/>
    <dgm:cxn modelId="{40072AC3-3439-4FE9-BD6D-AAE68D13DEA8}" type="presParOf" srcId="{AEA13A5C-B647-41C3-9F11-C2AB25DEADEF}" destId="{D63C7B8F-272A-4C93-91DF-271CE9C9A5B3}" srcOrd="2" destOrd="0" presId="urn:microsoft.com/office/officeart/2008/layout/LinedList"/>
    <dgm:cxn modelId="{77010F9F-AB84-4349-9AFB-0854481FE5A3}" type="presParOf" srcId="{81BD61FA-07E6-4C15-B761-47336A8479EA}" destId="{724B682E-03C1-4830-965B-805D66EFBAD8}" srcOrd="5" destOrd="0" presId="urn:microsoft.com/office/officeart/2008/layout/LinedList"/>
    <dgm:cxn modelId="{2B923FEB-EACC-4487-BD9B-8F45E8CE9775}" type="presParOf" srcId="{81BD61FA-07E6-4C15-B761-47336A8479EA}" destId="{2AB844D8-0063-4BAF-9427-FC589AE4B404}" srcOrd="6" destOrd="0" presId="urn:microsoft.com/office/officeart/2008/layout/LinedList"/>
    <dgm:cxn modelId="{00F3DE3C-5869-4D65-AEC1-DE117CA12EF0}" type="presParOf" srcId="{81BD61FA-07E6-4C15-B761-47336A8479EA}" destId="{CF74EEBB-11E9-491D-ABE1-EE60B12E3D9B}" srcOrd="7" destOrd="0" presId="urn:microsoft.com/office/officeart/2008/layout/LinedList"/>
    <dgm:cxn modelId="{255FE2E7-A575-4CDC-B053-7F7AF95E95E8}" type="presParOf" srcId="{CF74EEBB-11E9-491D-ABE1-EE60B12E3D9B}" destId="{CDE90231-496B-4F1A-AB59-C85D797D8EEF}" srcOrd="0" destOrd="0" presId="urn:microsoft.com/office/officeart/2008/layout/LinedList"/>
    <dgm:cxn modelId="{B3FCA4D4-4CBA-4A25-9B9C-BD3A46C61EF4}" type="presParOf" srcId="{CF74EEBB-11E9-491D-ABE1-EE60B12E3D9B}" destId="{6FB45DCE-6D27-4B4F-B106-1E1821805042}" srcOrd="1" destOrd="0" presId="urn:microsoft.com/office/officeart/2008/layout/LinedList"/>
    <dgm:cxn modelId="{5A628B0B-7C14-4988-89C6-56C3AAB78C91}" type="presParOf" srcId="{CF74EEBB-11E9-491D-ABE1-EE60B12E3D9B}" destId="{1D85F7FB-B5DE-4AC5-83E6-762F12382DF4}" srcOrd="2" destOrd="0" presId="urn:microsoft.com/office/officeart/2008/layout/LinedList"/>
    <dgm:cxn modelId="{4A5A1B3D-F64A-44CE-9FE9-275D2446A33C}" type="presParOf" srcId="{81BD61FA-07E6-4C15-B761-47336A8479EA}" destId="{D693A317-56E1-4A72-8454-BA2F3D2392B1}" srcOrd="8" destOrd="0" presId="urn:microsoft.com/office/officeart/2008/layout/LinedList"/>
    <dgm:cxn modelId="{1036E779-B2A4-4891-8C31-D5E934D29D67}" type="presParOf" srcId="{81BD61FA-07E6-4C15-B761-47336A8479EA}" destId="{D6959232-5E44-4686-8391-FC89296E94D2}" srcOrd="9" destOrd="0" presId="urn:microsoft.com/office/officeart/2008/layout/LinedList"/>
    <dgm:cxn modelId="{7BF82FCF-AAAF-4D26-8030-F5BDB5F35F1A}" type="presParOf" srcId="{81BD61FA-07E6-4C15-B761-47336A8479EA}" destId="{CEEA9596-C567-49D5-B93E-D213846182C0}" srcOrd="10" destOrd="0" presId="urn:microsoft.com/office/officeart/2008/layout/LinedList"/>
    <dgm:cxn modelId="{13F7173F-144B-4B12-8F99-E2F47FF00D56}" type="presParOf" srcId="{CEEA9596-C567-49D5-B93E-D213846182C0}" destId="{141FCE8B-477F-4E50-BAC3-3D964DD2DB41}" srcOrd="0" destOrd="0" presId="urn:microsoft.com/office/officeart/2008/layout/LinedList"/>
    <dgm:cxn modelId="{9EE95482-E8DE-4A0A-A547-65CAB55C9655}" type="presParOf" srcId="{CEEA9596-C567-49D5-B93E-D213846182C0}" destId="{CADF73A9-879D-45B4-826E-9229078B6A97}" srcOrd="1" destOrd="0" presId="urn:microsoft.com/office/officeart/2008/layout/LinedList"/>
    <dgm:cxn modelId="{23188B5C-9D11-4D57-B4B8-A4BA3BAF9241}" type="presParOf" srcId="{CEEA9596-C567-49D5-B93E-D213846182C0}" destId="{8EE430FB-C110-4DFD-9791-C38142CCFE52}" srcOrd="2" destOrd="0" presId="urn:microsoft.com/office/officeart/2008/layout/LinedList"/>
    <dgm:cxn modelId="{06D671B4-04E5-419B-B16A-74B95AAFE948}" type="presParOf" srcId="{81BD61FA-07E6-4C15-B761-47336A8479EA}" destId="{590C1FB9-BCC3-4449-BF61-C16509A1FBE9}" srcOrd="11" destOrd="0" presId="urn:microsoft.com/office/officeart/2008/layout/LinedList"/>
    <dgm:cxn modelId="{13851481-216D-4976-8A64-C6D0FC55371F}" type="presParOf" srcId="{81BD61FA-07E6-4C15-B761-47336A8479EA}" destId="{2E580ED6-7F62-4CD7-B138-0D2BDF0F5261}" srcOrd="12" destOrd="0" presId="urn:microsoft.com/office/officeart/2008/layout/LinedList"/>
    <dgm:cxn modelId="{FD3A97CC-8D6D-4CB1-BABC-570E4EDAA1EA}" type="presParOf" srcId="{81BD61FA-07E6-4C15-B761-47336A8479EA}" destId="{4C95AF89-2BE6-4872-BC16-CF9CC3523324}" srcOrd="13" destOrd="0" presId="urn:microsoft.com/office/officeart/2008/layout/LinedList"/>
    <dgm:cxn modelId="{89AE62F4-5431-49DA-BE12-B5951824F8C7}" type="presParOf" srcId="{4C95AF89-2BE6-4872-BC16-CF9CC3523324}" destId="{2F0CF0CD-5093-480D-9D1C-623AC66EBD8C}" srcOrd="0" destOrd="0" presId="urn:microsoft.com/office/officeart/2008/layout/LinedList"/>
    <dgm:cxn modelId="{E3D05A6C-48F5-4A96-A69D-3D40CB1C62A2}" type="presParOf" srcId="{4C95AF89-2BE6-4872-BC16-CF9CC3523324}" destId="{E08762DC-38FF-4C18-8F6F-C9FA53656D18}" srcOrd="1" destOrd="0" presId="urn:microsoft.com/office/officeart/2008/layout/LinedList"/>
    <dgm:cxn modelId="{CA4FBD5C-1A12-475F-B71E-083B65312A8D}" type="presParOf" srcId="{4C95AF89-2BE6-4872-BC16-CF9CC3523324}" destId="{3F3DF679-7C76-4F7C-BC90-2297F684E261}" srcOrd="2" destOrd="0" presId="urn:microsoft.com/office/officeart/2008/layout/LinedList"/>
    <dgm:cxn modelId="{3C5DD5F0-9A7B-4296-9062-0D0CCA087D27}" type="presParOf" srcId="{81BD61FA-07E6-4C15-B761-47336A8479EA}" destId="{B485E7E0-1FF9-4DE7-BDF7-706D7B2FE287}" srcOrd="14" destOrd="0" presId="urn:microsoft.com/office/officeart/2008/layout/LinedList"/>
    <dgm:cxn modelId="{EA387CB9-3AF9-4CA6-A208-2B6A6B54F906}" type="presParOf" srcId="{81BD61FA-07E6-4C15-B761-47336A8479EA}" destId="{3D088F09-E955-4379-84E7-B1D446DDAC87}" srcOrd="15" destOrd="0" presId="urn:microsoft.com/office/officeart/2008/layout/LinedList"/>
    <dgm:cxn modelId="{E4E04688-6087-4A22-8BF7-5E1F666E0038}" type="presParOf" srcId="{81BD61FA-07E6-4C15-B761-47336A8479EA}" destId="{5D12F31F-F37A-4D37-B884-7CBB0D0AE8EA}" srcOrd="16" destOrd="0" presId="urn:microsoft.com/office/officeart/2008/layout/LinedList"/>
    <dgm:cxn modelId="{DD422137-D38F-47EE-819E-8126943D400E}" type="presParOf" srcId="{5D12F31F-F37A-4D37-B884-7CBB0D0AE8EA}" destId="{4F0DCA99-6EF3-481D-9277-FF69F4CF64EE}" srcOrd="0" destOrd="0" presId="urn:microsoft.com/office/officeart/2008/layout/LinedList"/>
    <dgm:cxn modelId="{FF624BD0-AF9A-45E3-9C1F-08A557512C8C}" type="presParOf" srcId="{5D12F31F-F37A-4D37-B884-7CBB0D0AE8EA}" destId="{0A471B82-3A81-43A3-8025-B0F2D54C9A28}" srcOrd="1" destOrd="0" presId="urn:microsoft.com/office/officeart/2008/layout/LinedList"/>
    <dgm:cxn modelId="{F652196E-BC07-471B-8D23-85654DF28A35}" type="presParOf" srcId="{5D12F31F-F37A-4D37-B884-7CBB0D0AE8EA}" destId="{A2EC248E-8FEA-4569-963A-2B589057044C}" srcOrd="2" destOrd="0" presId="urn:microsoft.com/office/officeart/2008/layout/LinedList"/>
    <dgm:cxn modelId="{ED837649-9EAA-40AD-B606-FE4084FE34E5}" type="presParOf" srcId="{81BD61FA-07E6-4C15-B761-47336A8479EA}" destId="{A7F2F9BE-86C9-4446-B720-F8530A84105B}" srcOrd="17" destOrd="0" presId="urn:microsoft.com/office/officeart/2008/layout/LinedList"/>
    <dgm:cxn modelId="{D7D561BE-900A-4508-A2CC-E7C7E174E394}" type="presParOf" srcId="{81BD61FA-07E6-4C15-B761-47336A8479EA}" destId="{5B5F6E67-1A0D-467D-908F-9DE4A6E08167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159AA-30AB-46E1-9EAD-23D13DAAC8CD}">
      <dsp:nvSpPr>
        <dsp:cNvPr id="0" name=""/>
        <dsp:cNvSpPr/>
      </dsp:nvSpPr>
      <dsp:spPr>
        <a:xfrm>
          <a:off x="0" y="535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A8B51F-F069-4CD4-813D-C4E59B7BFCAB}">
      <dsp:nvSpPr>
        <dsp:cNvPr id="0" name=""/>
        <dsp:cNvSpPr/>
      </dsp:nvSpPr>
      <dsp:spPr>
        <a:xfrm>
          <a:off x="0" y="535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1. Honestidad</a:t>
          </a:r>
          <a:endParaRPr lang="es-CO" sz="2200" kern="1200"/>
        </a:p>
      </dsp:txBody>
      <dsp:txXfrm>
        <a:off x="0" y="535"/>
        <a:ext cx="6624736" cy="487711"/>
      </dsp:txXfrm>
    </dsp:sp>
    <dsp:sp modelId="{16748CF2-9844-4632-9542-0CC6438B29CB}">
      <dsp:nvSpPr>
        <dsp:cNvPr id="0" name=""/>
        <dsp:cNvSpPr/>
      </dsp:nvSpPr>
      <dsp:spPr>
        <a:xfrm>
          <a:off x="0" y="488247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1CE53-D505-4EC4-B60C-0222AEBF2D4D}">
      <dsp:nvSpPr>
        <dsp:cNvPr id="0" name=""/>
        <dsp:cNvSpPr/>
      </dsp:nvSpPr>
      <dsp:spPr>
        <a:xfrm>
          <a:off x="0" y="488247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2. Respeto</a:t>
          </a:r>
          <a:endParaRPr lang="es-CO" sz="2200" kern="1200"/>
        </a:p>
      </dsp:txBody>
      <dsp:txXfrm>
        <a:off x="0" y="488247"/>
        <a:ext cx="6624736" cy="487711"/>
      </dsp:txXfrm>
    </dsp:sp>
    <dsp:sp modelId="{C7D25E89-4995-45D3-B0FA-D5D938DBC972}">
      <dsp:nvSpPr>
        <dsp:cNvPr id="0" name=""/>
        <dsp:cNvSpPr/>
      </dsp:nvSpPr>
      <dsp:spPr>
        <a:xfrm>
          <a:off x="0" y="975959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F43F2-F460-4768-9756-F5E418D222D1}">
      <dsp:nvSpPr>
        <dsp:cNvPr id="0" name=""/>
        <dsp:cNvSpPr/>
      </dsp:nvSpPr>
      <dsp:spPr>
        <a:xfrm>
          <a:off x="0" y="975959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3. Solidaridad </a:t>
          </a:r>
          <a:endParaRPr lang="es-CO" sz="2200" kern="1200"/>
        </a:p>
      </dsp:txBody>
      <dsp:txXfrm>
        <a:off x="0" y="975959"/>
        <a:ext cx="6624736" cy="487711"/>
      </dsp:txXfrm>
    </dsp:sp>
    <dsp:sp modelId="{DB83D072-795B-497C-BD3F-F6C36697E3DB}">
      <dsp:nvSpPr>
        <dsp:cNvPr id="0" name=""/>
        <dsp:cNvSpPr/>
      </dsp:nvSpPr>
      <dsp:spPr>
        <a:xfrm>
          <a:off x="0" y="1463670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54326-EC2C-4EE6-AE0F-E2C0D9537181}">
      <dsp:nvSpPr>
        <dsp:cNvPr id="0" name=""/>
        <dsp:cNvSpPr/>
      </dsp:nvSpPr>
      <dsp:spPr>
        <a:xfrm>
          <a:off x="0" y="1463670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4. Pertenencia</a:t>
          </a:r>
          <a:endParaRPr lang="es-CO" sz="2200" kern="1200"/>
        </a:p>
      </dsp:txBody>
      <dsp:txXfrm>
        <a:off x="0" y="1463670"/>
        <a:ext cx="6624736" cy="487711"/>
      </dsp:txXfrm>
    </dsp:sp>
    <dsp:sp modelId="{24D68D60-CBEC-4F7E-BD0D-B855E958164C}">
      <dsp:nvSpPr>
        <dsp:cNvPr id="0" name=""/>
        <dsp:cNvSpPr/>
      </dsp:nvSpPr>
      <dsp:spPr>
        <a:xfrm>
          <a:off x="0" y="1951382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E0D34-CBCF-4CBA-95AE-3D7E10EA0E96}">
      <dsp:nvSpPr>
        <dsp:cNvPr id="0" name=""/>
        <dsp:cNvSpPr/>
      </dsp:nvSpPr>
      <dsp:spPr>
        <a:xfrm>
          <a:off x="0" y="1951382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5. Tolerancia</a:t>
          </a:r>
          <a:endParaRPr lang="es-CO" sz="2200" kern="1200"/>
        </a:p>
      </dsp:txBody>
      <dsp:txXfrm>
        <a:off x="0" y="1951382"/>
        <a:ext cx="6624736" cy="487711"/>
      </dsp:txXfrm>
    </dsp:sp>
    <dsp:sp modelId="{5EAC1FB3-F489-466A-935F-42C131CAA7D8}">
      <dsp:nvSpPr>
        <dsp:cNvPr id="0" name=""/>
        <dsp:cNvSpPr/>
      </dsp:nvSpPr>
      <dsp:spPr>
        <a:xfrm>
          <a:off x="0" y="2439093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D489A-05FC-42FD-A30B-E7A19DC8D141}">
      <dsp:nvSpPr>
        <dsp:cNvPr id="0" name=""/>
        <dsp:cNvSpPr/>
      </dsp:nvSpPr>
      <dsp:spPr>
        <a:xfrm>
          <a:off x="0" y="2439093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6. Imparcialidad</a:t>
          </a:r>
          <a:endParaRPr lang="es-CO" sz="2200" kern="1200"/>
        </a:p>
      </dsp:txBody>
      <dsp:txXfrm>
        <a:off x="0" y="2439093"/>
        <a:ext cx="6624736" cy="487711"/>
      </dsp:txXfrm>
    </dsp:sp>
    <dsp:sp modelId="{34C913A2-9794-4C6E-9035-9D521D27C33D}">
      <dsp:nvSpPr>
        <dsp:cNvPr id="0" name=""/>
        <dsp:cNvSpPr/>
      </dsp:nvSpPr>
      <dsp:spPr>
        <a:xfrm>
          <a:off x="0" y="2926805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65747-EC58-4D6D-954C-B6E15CEE2F9D}">
      <dsp:nvSpPr>
        <dsp:cNvPr id="0" name=""/>
        <dsp:cNvSpPr/>
      </dsp:nvSpPr>
      <dsp:spPr>
        <a:xfrm>
          <a:off x="0" y="2926805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7. Responsabilidad</a:t>
          </a:r>
          <a:endParaRPr lang="es-CO" sz="2200" kern="1200"/>
        </a:p>
      </dsp:txBody>
      <dsp:txXfrm>
        <a:off x="0" y="2926805"/>
        <a:ext cx="6624736" cy="487711"/>
      </dsp:txXfrm>
    </dsp:sp>
    <dsp:sp modelId="{92C7B1A8-651D-4DDD-9EEE-0705A0267293}">
      <dsp:nvSpPr>
        <dsp:cNvPr id="0" name=""/>
        <dsp:cNvSpPr/>
      </dsp:nvSpPr>
      <dsp:spPr>
        <a:xfrm>
          <a:off x="0" y="3414516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9A206-00C0-467B-B9AF-7B8076450EE1}">
      <dsp:nvSpPr>
        <dsp:cNvPr id="0" name=""/>
        <dsp:cNvSpPr/>
      </dsp:nvSpPr>
      <dsp:spPr>
        <a:xfrm>
          <a:off x="0" y="3414516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8. Lealtad</a:t>
          </a:r>
          <a:endParaRPr lang="es-CO" sz="2200" kern="1200"/>
        </a:p>
      </dsp:txBody>
      <dsp:txXfrm>
        <a:off x="0" y="3414516"/>
        <a:ext cx="6624736" cy="487711"/>
      </dsp:txXfrm>
    </dsp:sp>
    <dsp:sp modelId="{674A0A64-A6E0-4E84-8ADD-1C0268FFE3F8}">
      <dsp:nvSpPr>
        <dsp:cNvPr id="0" name=""/>
        <dsp:cNvSpPr/>
      </dsp:nvSpPr>
      <dsp:spPr>
        <a:xfrm>
          <a:off x="0" y="3902228"/>
          <a:ext cx="6624736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21821-5FB4-46D5-8EBB-661E7B08A31C}">
      <dsp:nvSpPr>
        <dsp:cNvPr id="0" name=""/>
        <dsp:cNvSpPr/>
      </dsp:nvSpPr>
      <dsp:spPr>
        <a:xfrm>
          <a:off x="0" y="3902228"/>
          <a:ext cx="6624736" cy="487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200" b="1" kern="1200" smtClean="0"/>
            <a:t>9. Transparencia </a:t>
          </a:r>
          <a:endParaRPr lang="es-CO" sz="2200" kern="1200"/>
        </a:p>
      </dsp:txBody>
      <dsp:txXfrm>
        <a:off x="0" y="3902228"/>
        <a:ext cx="6624736" cy="48771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2215"/>
          <a:ext cx="87033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2215"/>
          <a:ext cx="2151068" cy="453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8.Fortalecimiento Institucional</a:t>
          </a:r>
          <a:endParaRPr lang="es-CO" sz="2000" kern="1200" dirty="0">
            <a:latin typeface="Arial Black" panose="020B0A04020102020204" pitchFamily="34" charset="0"/>
          </a:endParaRPr>
        </a:p>
      </dsp:txBody>
      <dsp:txXfrm>
        <a:off x="0" y="2215"/>
        <a:ext cx="2151068" cy="4532073"/>
      </dsp:txXfrm>
    </dsp:sp>
    <dsp:sp modelId="{88E2D1F7-9349-4BB7-B715-E7002DF3044A}">
      <dsp:nvSpPr>
        <dsp:cNvPr id="0" name=""/>
        <dsp:cNvSpPr/>
      </dsp:nvSpPr>
      <dsp:spPr>
        <a:xfrm>
          <a:off x="2273842" y="32808"/>
          <a:ext cx="6425132" cy="6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8.1  Revisión y ajuste a las tasas por uso del agua, sobretasa 	ambiental predial, movilización forestal, etc.</a:t>
          </a:r>
          <a:endParaRPr lang="es-CO" sz="14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73842" y="32808"/>
        <a:ext cx="6425132" cy="611874"/>
      </dsp:txXfrm>
    </dsp:sp>
    <dsp:sp modelId="{8CB5A1B8-E286-4511-B4E7-E56F2871758B}">
      <dsp:nvSpPr>
        <dsp:cNvPr id="0" name=""/>
        <dsp:cNvSpPr/>
      </dsp:nvSpPr>
      <dsp:spPr>
        <a:xfrm>
          <a:off x="2151068" y="644683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2BCC7-183F-4023-8FBE-4EC11EEDD0E3}">
      <dsp:nvSpPr>
        <dsp:cNvPr id="0" name=""/>
        <dsp:cNvSpPr/>
      </dsp:nvSpPr>
      <dsp:spPr>
        <a:xfrm>
          <a:off x="2273842" y="675276"/>
          <a:ext cx="6425132" cy="6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8.2  Fortalecimiento del banco de proyectos ambientales 	de la institución. </a:t>
          </a:r>
          <a:endParaRPr lang="es-CO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675276"/>
        <a:ext cx="6425132" cy="611874"/>
      </dsp:txXfrm>
    </dsp:sp>
    <dsp:sp modelId="{C8F50F05-A552-4D41-B69F-B8E57A83EA9B}">
      <dsp:nvSpPr>
        <dsp:cNvPr id="0" name=""/>
        <dsp:cNvSpPr/>
      </dsp:nvSpPr>
      <dsp:spPr>
        <a:xfrm>
          <a:off x="2151068" y="1287150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D28237-EE1C-4132-8EDD-CDAAEE785E86}">
      <dsp:nvSpPr>
        <dsp:cNvPr id="0" name=""/>
        <dsp:cNvSpPr/>
      </dsp:nvSpPr>
      <dsp:spPr>
        <a:xfrm>
          <a:off x="2273842" y="1317744"/>
          <a:ext cx="6425132" cy="6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8.3 Gestión de recursos mediante proyectos en el orden 	nacional e internacional</a:t>
          </a:r>
          <a:endParaRPr lang="es-CO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1317744"/>
        <a:ext cx="6425132" cy="611874"/>
      </dsp:txXfrm>
    </dsp:sp>
    <dsp:sp modelId="{479D971F-00C4-4461-8C5B-C4A648C8A1A1}">
      <dsp:nvSpPr>
        <dsp:cNvPr id="0" name=""/>
        <dsp:cNvSpPr/>
      </dsp:nvSpPr>
      <dsp:spPr>
        <a:xfrm>
          <a:off x="2151068" y="1929618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A86F-A4F0-40DB-A976-7A0CD82FF25C}">
      <dsp:nvSpPr>
        <dsp:cNvPr id="0" name=""/>
        <dsp:cNvSpPr/>
      </dsp:nvSpPr>
      <dsp:spPr>
        <a:xfrm>
          <a:off x="2273842" y="1960212"/>
          <a:ext cx="6425132" cy="6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8.4  Gestión para la ampliación de la planta de personal de la  	institución</a:t>
          </a:r>
          <a:endParaRPr lang="es-CO" sz="14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1960212"/>
        <a:ext cx="6425132" cy="611874"/>
      </dsp:txXfrm>
    </dsp:sp>
    <dsp:sp modelId="{4BAA4F8E-9329-4E35-85A9-177B5EBD6EE2}">
      <dsp:nvSpPr>
        <dsp:cNvPr id="0" name=""/>
        <dsp:cNvSpPr/>
      </dsp:nvSpPr>
      <dsp:spPr>
        <a:xfrm>
          <a:off x="2151068" y="2572086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EE0C3A-99E7-40E2-873B-2B87DA3DCB7C}">
      <dsp:nvSpPr>
        <dsp:cNvPr id="0" name=""/>
        <dsp:cNvSpPr/>
      </dsp:nvSpPr>
      <dsp:spPr>
        <a:xfrm>
          <a:off x="2273842" y="2602680"/>
          <a:ext cx="6425132" cy="6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8.5 Concertación con los municipios y Min/Hacienda para 	mejorar las transferencias   de la sobretasa ambiental 	del impuesto predial</a:t>
          </a:r>
          <a:endParaRPr lang="es-CO" sz="1400" b="1" kern="1200" dirty="0">
            <a:solidFill>
              <a:srgbClr val="002060"/>
            </a:solidFill>
          </a:endParaRPr>
        </a:p>
      </dsp:txBody>
      <dsp:txXfrm>
        <a:off x="2273842" y="2602680"/>
        <a:ext cx="6425132" cy="611874"/>
      </dsp:txXfrm>
    </dsp:sp>
    <dsp:sp modelId="{0B5047AF-082C-4124-99A5-54DD5C79A2F5}">
      <dsp:nvSpPr>
        <dsp:cNvPr id="0" name=""/>
        <dsp:cNvSpPr/>
      </dsp:nvSpPr>
      <dsp:spPr>
        <a:xfrm>
          <a:off x="2151068" y="3214554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7F904-78F5-4596-A178-F1BCFCD304C8}">
      <dsp:nvSpPr>
        <dsp:cNvPr id="0" name=""/>
        <dsp:cNvSpPr/>
      </dsp:nvSpPr>
      <dsp:spPr>
        <a:xfrm>
          <a:off x="2273842" y="3245148"/>
          <a:ext cx="6425132" cy="6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Creación y estructuración de la Subdirección de ETNIAS ó en su defecto, La  Oficina de Coordinación  de los mismos.*</a:t>
          </a:r>
          <a:endParaRPr lang="es-CO" sz="14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3245148"/>
        <a:ext cx="6425132" cy="611874"/>
      </dsp:txXfrm>
    </dsp:sp>
    <dsp:sp modelId="{DD5434D4-71DE-465A-9204-F5F19548964C}">
      <dsp:nvSpPr>
        <dsp:cNvPr id="0" name=""/>
        <dsp:cNvSpPr/>
      </dsp:nvSpPr>
      <dsp:spPr>
        <a:xfrm>
          <a:off x="2151068" y="3857022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174AD-252B-40F0-B145-11564388D765}">
      <dsp:nvSpPr>
        <dsp:cNvPr id="0" name=""/>
        <dsp:cNvSpPr/>
      </dsp:nvSpPr>
      <dsp:spPr>
        <a:xfrm>
          <a:off x="2273842" y="3887616"/>
          <a:ext cx="6425132" cy="6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Alianzas Estratégicas para el entorno local, regional, nacional e internacional*</a:t>
          </a:r>
          <a:endParaRPr lang="es-CO" sz="1400" b="1" i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3887616"/>
        <a:ext cx="6425132" cy="611874"/>
      </dsp:txXfrm>
    </dsp:sp>
    <dsp:sp modelId="{9131609C-7998-4BF9-93EC-FF895E0D8A32}">
      <dsp:nvSpPr>
        <dsp:cNvPr id="0" name=""/>
        <dsp:cNvSpPr/>
      </dsp:nvSpPr>
      <dsp:spPr>
        <a:xfrm>
          <a:off x="2151068" y="4499490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2215"/>
          <a:ext cx="870334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2215"/>
          <a:ext cx="2151068" cy="453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9.Fortalecimiento Institucional</a:t>
          </a:r>
          <a:endParaRPr lang="es-CO" sz="2000" kern="1200" dirty="0">
            <a:latin typeface="Arial Black" panose="020B0A04020102020204" pitchFamily="34" charset="0"/>
          </a:endParaRPr>
        </a:p>
      </dsp:txBody>
      <dsp:txXfrm>
        <a:off x="0" y="2215"/>
        <a:ext cx="2151068" cy="4532073"/>
      </dsp:txXfrm>
    </dsp:sp>
    <dsp:sp modelId="{88E2D1F7-9349-4BB7-B715-E7002DF3044A}">
      <dsp:nvSpPr>
        <dsp:cNvPr id="0" name=""/>
        <dsp:cNvSpPr/>
      </dsp:nvSpPr>
      <dsp:spPr>
        <a:xfrm>
          <a:off x="2273842" y="44924"/>
          <a:ext cx="6425132" cy="8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9.1 Ajuste y ampliación del proyecto de rehabilitación de fauna silvestre  decomisada o entregada voluntariamente.</a:t>
          </a:r>
          <a:br>
            <a:rPr lang="es-CO" sz="17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sz="17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73842" y="44924"/>
        <a:ext cx="6425132" cy="854189"/>
      </dsp:txXfrm>
    </dsp:sp>
    <dsp:sp modelId="{8CB5A1B8-E286-4511-B4E7-E56F2871758B}">
      <dsp:nvSpPr>
        <dsp:cNvPr id="0" name=""/>
        <dsp:cNvSpPr/>
      </dsp:nvSpPr>
      <dsp:spPr>
        <a:xfrm>
          <a:off x="2151068" y="899114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F658FB-06F1-444C-889C-E784016F23FC}">
      <dsp:nvSpPr>
        <dsp:cNvPr id="0" name=""/>
        <dsp:cNvSpPr/>
      </dsp:nvSpPr>
      <dsp:spPr>
        <a:xfrm>
          <a:off x="2273842" y="941823"/>
          <a:ext cx="6425132" cy="8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9.2 Fortalecimiento de la educación ambiental para la conservación del recurso.</a:t>
          </a:r>
          <a:br>
            <a:rPr lang="es-CO" sz="17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sz="17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941823"/>
        <a:ext cx="6425132" cy="854189"/>
      </dsp:txXfrm>
    </dsp:sp>
    <dsp:sp modelId="{A2778970-430E-4B96-A4BA-A845043B9E30}">
      <dsp:nvSpPr>
        <dsp:cNvPr id="0" name=""/>
        <dsp:cNvSpPr/>
      </dsp:nvSpPr>
      <dsp:spPr>
        <a:xfrm>
          <a:off x="2151068" y="1796013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CCC2E0-24A8-4E98-A404-A197CBE7B2F0}">
      <dsp:nvSpPr>
        <dsp:cNvPr id="0" name=""/>
        <dsp:cNvSpPr/>
      </dsp:nvSpPr>
      <dsp:spPr>
        <a:xfrm>
          <a:off x="2273842" y="1838722"/>
          <a:ext cx="6425132" cy="8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9.3 Definir la operación de SURUMA mediante una alianza estratégica.</a:t>
          </a:r>
          <a:br>
            <a:rPr lang="es-CO" sz="17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sz="17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1838722"/>
        <a:ext cx="6425132" cy="854189"/>
      </dsp:txXfrm>
    </dsp:sp>
    <dsp:sp modelId="{B244F419-345E-4200-8842-88B8CEC1CEC7}">
      <dsp:nvSpPr>
        <dsp:cNvPr id="0" name=""/>
        <dsp:cNvSpPr/>
      </dsp:nvSpPr>
      <dsp:spPr>
        <a:xfrm>
          <a:off x="2151068" y="2692912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12C3A-0E74-4129-A10F-9FB245107284}">
      <dsp:nvSpPr>
        <dsp:cNvPr id="0" name=""/>
        <dsp:cNvSpPr/>
      </dsp:nvSpPr>
      <dsp:spPr>
        <a:xfrm>
          <a:off x="2273842" y="2735622"/>
          <a:ext cx="6425132" cy="8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9.4 Fortalecer el monitoreo de fauna silvestre con participación de las comunidades (mamíferos y aves).</a:t>
          </a:r>
          <a:br>
            <a:rPr lang="es-CO" sz="17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</a:br>
          <a:endParaRPr lang="es-CO" sz="17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2735622"/>
        <a:ext cx="6425132" cy="854189"/>
      </dsp:txXfrm>
    </dsp:sp>
    <dsp:sp modelId="{CA5032D1-36FF-4BE2-BC80-933BFDA57E98}">
      <dsp:nvSpPr>
        <dsp:cNvPr id="0" name=""/>
        <dsp:cNvSpPr/>
      </dsp:nvSpPr>
      <dsp:spPr>
        <a:xfrm>
          <a:off x="2151068" y="3589811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CA0D23-0EDD-45A5-8FA6-8123B2761967}">
      <dsp:nvSpPr>
        <dsp:cNvPr id="0" name=""/>
        <dsp:cNvSpPr/>
      </dsp:nvSpPr>
      <dsp:spPr>
        <a:xfrm>
          <a:off x="2273842" y="3632521"/>
          <a:ext cx="6425132" cy="854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700" b="1" kern="120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9.5 Establecer y desarrollar planes de manejo de especies sombrilla y/o en peligro de extinción.</a:t>
          </a:r>
          <a:endParaRPr lang="es-CO" sz="17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273842" y="3632521"/>
        <a:ext cx="6425132" cy="854189"/>
      </dsp:txXfrm>
    </dsp:sp>
    <dsp:sp modelId="{AA6914D1-2515-4DCF-9DE9-326D174A6ABB}">
      <dsp:nvSpPr>
        <dsp:cNvPr id="0" name=""/>
        <dsp:cNvSpPr/>
      </dsp:nvSpPr>
      <dsp:spPr>
        <a:xfrm>
          <a:off x="2151068" y="4486710"/>
          <a:ext cx="654790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4E4FEB-A429-488B-9E32-BCDC9FB96E0C}">
      <dsp:nvSpPr>
        <dsp:cNvPr id="0" name=""/>
        <dsp:cNvSpPr/>
      </dsp:nvSpPr>
      <dsp:spPr>
        <a:xfrm>
          <a:off x="0" y="154110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Arial" pitchFamily="34" charset="0"/>
              <a:cs typeface="Arial" pitchFamily="34" charset="0"/>
            </a:rPr>
            <a:t>1. GOBERNANZA FORESTAL </a:t>
          </a:r>
          <a:endParaRPr lang="es-CO" sz="1800" kern="1200" dirty="0"/>
        </a:p>
      </dsp:txBody>
      <dsp:txXfrm>
        <a:off x="21075" y="175185"/>
        <a:ext cx="8416491" cy="389580"/>
      </dsp:txXfrm>
    </dsp:sp>
    <dsp:sp modelId="{B7BC6D59-90F7-4E5D-8D6B-0D9EEFA67896}">
      <dsp:nvSpPr>
        <dsp:cNvPr id="0" name=""/>
        <dsp:cNvSpPr/>
      </dsp:nvSpPr>
      <dsp:spPr>
        <a:xfrm>
          <a:off x="0" y="637680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itchFamily="34" charset="0"/>
              <a:cs typeface="Arial" pitchFamily="34" charset="0"/>
            </a:rPr>
            <a:t>2. GESTION INTEGRAL DEL RECURSO HIDRICO</a:t>
          </a:r>
          <a:endParaRPr lang="es-CO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1075" y="658755"/>
        <a:ext cx="8416491" cy="389580"/>
      </dsp:txXfrm>
    </dsp:sp>
    <dsp:sp modelId="{B13AA723-1008-4FE2-A821-323F88D1CDBE}">
      <dsp:nvSpPr>
        <dsp:cNvPr id="0" name=""/>
        <dsp:cNvSpPr/>
      </dsp:nvSpPr>
      <dsp:spPr>
        <a:xfrm>
          <a:off x="0" y="1121251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itchFamily="34" charset="0"/>
              <a:cs typeface="Arial" pitchFamily="34" charset="0"/>
            </a:rPr>
            <a:t>3. ORDENACION TERRITORIAL AMBIENTAL</a:t>
          </a:r>
          <a:endParaRPr lang="es-CO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1075" y="1142326"/>
        <a:ext cx="8416491" cy="389580"/>
      </dsp:txXfrm>
    </dsp:sp>
    <dsp:sp modelId="{5670161C-2C01-4157-95FB-EC8FF8422B07}">
      <dsp:nvSpPr>
        <dsp:cNvPr id="0" name=""/>
        <dsp:cNvSpPr/>
      </dsp:nvSpPr>
      <dsp:spPr>
        <a:xfrm>
          <a:off x="0" y="1604820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Arial" pitchFamily="34" charset="0"/>
              <a:cs typeface="Arial" pitchFamily="34" charset="0"/>
            </a:rPr>
            <a:t>4. GESTION AMBIENTAL EN EL MARCO DEL POSCONFLICTO</a:t>
          </a:r>
        </a:p>
      </dsp:txBody>
      <dsp:txXfrm>
        <a:off x="21075" y="1625895"/>
        <a:ext cx="8416491" cy="389580"/>
      </dsp:txXfrm>
    </dsp:sp>
    <dsp:sp modelId="{9D3AD3E0-FD33-4813-ADC0-E7151F3C5E73}">
      <dsp:nvSpPr>
        <dsp:cNvPr id="0" name=""/>
        <dsp:cNvSpPr/>
      </dsp:nvSpPr>
      <dsp:spPr>
        <a:xfrm>
          <a:off x="0" y="2088390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itchFamily="34" charset="0"/>
              <a:cs typeface="Arial" pitchFamily="34" charset="0"/>
            </a:rPr>
            <a:t>5. AMBIENTE URBANO Y DESARROLLO</a:t>
          </a:r>
          <a:endParaRPr lang="es-CO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1075" y="2109465"/>
        <a:ext cx="8416491" cy="389580"/>
      </dsp:txXfrm>
    </dsp:sp>
    <dsp:sp modelId="{FFC7603D-EB02-4889-8715-15C81F705280}">
      <dsp:nvSpPr>
        <dsp:cNvPr id="0" name=""/>
        <dsp:cNvSpPr/>
      </dsp:nvSpPr>
      <dsp:spPr>
        <a:xfrm>
          <a:off x="0" y="2571960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itchFamily="34" charset="0"/>
              <a:cs typeface="Arial" pitchFamily="34" charset="0"/>
            </a:rPr>
            <a:t>6. USO SOSTENIBLE DE LA BIODIVERSIDAD Y EL AMBIENTE</a:t>
          </a:r>
          <a:endParaRPr lang="es-CO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1075" y="2593035"/>
        <a:ext cx="8416491" cy="389580"/>
      </dsp:txXfrm>
    </dsp:sp>
    <dsp:sp modelId="{019AAED2-E73E-4572-9060-829EC7922743}">
      <dsp:nvSpPr>
        <dsp:cNvPr id="0" name=""/>
        <dsp:cNvSpPr/>
      </dsp:nvSpPr>
      <dsp:spPr>
        <a:xfrm>
          <a:off x="0" y="3055531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itchFamily="34" charset="0"/>
              <a:cs typeface="Arial" pitchFamily="34" charset="0"/>
            </a:rPr>
            <a:t>7. EDUCACION, FORMACION AMBIENTAL Y PARTICIPACION CIUDADANA</a:t>
          </a:r>
          <a:endParaRPr lang="es-CO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1075" y="3076606"/>
        <a:ext cx="8416491" cy="389580"/>
      </dsp:txXfrm>
    </dsp:sp>
    <dsp:sp modelId="{2CF81424-8921-4D33-B7A0-688651DF419D}">
      <dsp:nvSpPr>
        <dsp:cNvPr id="0" name=""/>
        <dsp:cNvSpPr/>
      </dsp:nvSpPr>
      <dsp:spPr>
        <a:xfrm>
          <a:off x="0" y="3539101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smtClean="0">
              <a:latin typeface="Arial" pitchFamily="34" charset="0"/>
              <a:cs typeface="Arial" pitchFamily="34" charset="0"/>
            </a:rPr>
            <a:t>8. FORTALECIMIENTO INSTITUCIONAL</a:t>
          </a:r>
          <a:endParaRPr lang="es-CO" sz="1800" b="1" kern="1200" dirty="0" smtClean="0">
            <a:latin typeface="Arial" pitchFamily="34" charset="0"/>
            <a:cs typeface="Arial" pitchFamily="34" charset="0"/>
          </a:endParaRPr>
        </a:p>
      </dsp:txBody>
      <dsp:txXfrm>
        <a:off x="21075" y="3560176"/>
        <a:ext cx="8416491" cy="389580"/>
      </dsp:txXfrm>
    </dsp:sp>
    <dsp:sp modelId="{7D4F029D-D461-420B-A46F-10FDA4DE7620}">
      <dsp:nvSpPr>
        <dsp:cNvPr id="0" name=""/>
        <dsp:cNvSpPr/>
      </dsp:nvSpPr>
      <dsp:spPr>
        <a:xfrm>
          <a:off x="0" y="4022671"/>
          <a:ext cx="8458641" cy="4317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latin typeface="Arial" pitchFamily="34" charset="0"/>
              <a:cs typeface="Arial" pitchFamily="34" charset="0"/>
            </a:rPr>
            <a:t>9. CONTROL, RECUPERACION Y MANEJO DE FAUNA SILVESTRE</a:t>
          </a:r>
          <a:endParaRPr lang="es-CO" sz="1800" kern="1200" dirty="0"/>
        </a:p>
      </dsp:txBody>
      <dsp:txXfrm>
        <a:off x="21075" y="4043746"/>
        <a:ext cx="8416491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0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0"/>
          <a:ext cx="2189041" cy="482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1.GOBERNANZA FORESTAL </a:t>
          </a:r>
          <a:endParaRPr lang="es-CO" sz="1800" kern="1200" dirty="0">
            <a:latin typeface="Arial Black" panose="020B0A04020102020204" pitchFamily="34" charset="0"/>
          </a:endParaRPr>
        </a:p>
      </dsp:txBody>
      <dsp:txXfrm>
        <a:off x="0" y="0"/>
        <a:ext cx="2189041" cy="4824536"/>
      </dsp:txXfrm>
    </dsp:sp>
    <dsp:sp modelId="{88E2D1F7-9349-4BB7-B715-E7002DF3044A}">
      <dsp:nvSpPr>
        <dsp:cNvPr id="0" name=""/>
        <dsp:cNvSpPr/>
      </dsp:nvSpPr>
      <dsp:spPr>
        <a:xfrm>
          <a:off x="2313982" y="25382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1.1 Control y vigilancia a la deforestación, comercio ilegal de maderas y derivados del bosque así como a los aprovechamientos vigentes y futuros.</a:t>
          </a:r>
          <a:endParaRPr lang="es-CO" sz="14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25382"/>
        <a:ext cx="6538555" cy="507659"/>
      </dsp:txXfrm>
    </dsp:sp>
    <dsp:sp modelId="{8CB5A1B8-E286-4511-B4E7-E56F2871758B}">
      <dsp:nvSpPr>
        <dsp:cNvPr id="0" name=""/>
        <dsp:cNvSpPr/>
      </dsp:nvSpPr>
      <dsp:spPr>
        <a:xfrm>
          <a:off x="2189041" y="533042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7B1C28-33C4-4A6B-A76C-986281404F2D}">
      <dsp:nvSpPr>
        <dsp:cNvPr id="0" name=""/>
        <dsp:cNvSpPr/>
      </dsp:nvSpPr>
      <dsp:spPr>
        <a:xfrm>
          <a:off x="2313982" y="558425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1.2 Búsqueda y fortalecimiento de alternativas productivas sostenibles con base en la oferta ambiental forestal.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558425"/>
        <a:ext cx="6538555" cy="507659"/>
      </dsp:txXfrm>
    </dsp:sp>
    <dsp:sp modelId="{3314F53F-63AF-4E60-9BC8-D3740A84B6F9}">
      <dsp:nvSpPr>
        <dsp:cNvPr id="0" name=""/>
        <dsp:cNvSpPr/>
      </dsp:nvSpPr>
      <dsp:spPr>
        <a:xfrm>
          <a:off x="2189041" y="1066085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27AC2-017A-4B36-BD5B-278C80AE87EB}">
      <dsp:nvSpPr>
        <dsp:cNvPr id="0" name=""/>
        <dsp:cNvSpPr/>
      </dsp:nvSpPr>
      <dsp:spPr>
        <a:xfrm>
          <a:off x="2313982" y="1091468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1.3 Ordenación forestal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1091468"/>
        <a:ext cx="6538555" cy="507659"/>
      </dsp:txXfrm>
    </dsp:sp>
    <dsp:sp modelId="{B908AE8D-C4EA-437A-94C2-7F407F6E2792}">
      <dsp:nvSpPr>
        <dsp:cNvPr id="0" name=""/>
        <dsp:cNvSpPr/>
      </dsp:nvSpPr>
      <dsp:spPr>
        <a:xfrm>
          <a:off x="2189041" y="1599128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D56C4-8640-435B-8526-A55EF519861A}">
      <dsp:nvSpPr>
        <dsp:cNvPr id="0" name=""/>
        <dsp:cNvSpPr/>
      </dsp:nvSpPr>
      <dsp:spPr>
        <a:xfrm>
          <a:off x="2313982" y="1624511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1.4 </a:t>
          </a:r>
          <a:r>
            <a:rPr lang="es-CO" sz="1400" b="1" kern="1200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Biocomercio</a:t>
          </a: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sostenible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1624511"/>
        <a:ext cx="6538555" cy="507659"/>
      </dsp:txXfrm>
    </dsp:sp>
    <dsp:sp modelId="{6BCA4E1B-BD85-4ABD-A338-F538432B34EB}">
      <dsp:nvSpPr>
        <dsp:cNvPr id="0" name=""/>
        <dsp:cNvSpPr/>
      </dsp:nvSpPr>
      <dsp:spPr>
        <a:xfrm>
          <a:off x="2189041" y="2132171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145A61-2A52-4548-B454-DDCC0EE00B89}">
      <dsp:nvSpPr>
        <dsp:cNvPr id="0" name=""/>
        <dsp:cNvSpPr/>
      </dsp:nvSpPr>
      <dsp:spPr>
        <a:xfrm>
          <a:off x="2313982" y="2157554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1.5 Fortalecimiento de las organizaciones de madereros u otras que hagan aprovechamientos sostenibles del bosque (maderables y no maderables)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2157554"/>
        <a:ext cx="6538555" cy="507659"/>
      </dsp:txXfrm>
    </dsp:sp>
    <dsp:sp modelId="{9DCEECA4-50DD-411F-A8F0-E0A5B14104CB}">
      <dsp:nvSpPr>
        <dsp:cNvPr id="0" name=""/>
        <dsp:cNvSpPr/>
      </dsp:nvSpPr>
      <dsp:spPr>
        <a:xfrm>
          <a:off x="2189041" y="2665214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DF129-4405-4CE9-8032-D3F32C80890B}">
      <dsp:nvSpPr>
        <dsp:cNvPr id="0" name=""/>
        <dsp:cNvSpPr/>
      </dsp:nvSpPr>
      <dsp:spPr>
        <a:xfrm>
          <a:off x="2313982" y="2690597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1.6 Establecimiento de vedas permanentes y/o temporales para algunas especies forestales más amenazadas.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2690597"/>
        <a:ext cx="6538555" cy="507659"/>
      </dsp:txXfrm>
    </dsp:sp>
    <dsp:sp modelId="{2A6274C9-E12D-40ED-A198-C6CB1B4AD65F}">
      <dsp:nvSpPr>
        <dsp:cNvPr id="0" name=""/>
        <dsp:cNvSpPr/>
      </dsp:nvSpPr>
      <dsp:spPr>
        <a:xfrm>
          <a:off x="2189041" y="3198257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2016F-7F71-4B0B-B768-8CCE7145BC17}">
      <dsp:nvSpPr>
        <dsp:cNvPr id="0" name=""/>
        <dsp:cNvSpPr/>
      </dsp:nvSpPr>
      <dsp:spPr>
        <a:xfrm>
          <a:off x="2313982" y="3223640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1.7 Alianzas para la implementación de incentivos para la recuperación y conservación del bosque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3223640"/>
        <a:ext cx="6538555" cy="507659"/>
      </dsp:txXfrm>
    </dsp:sp>
    <dsp:sp modelId="{867A13EC-F497-4EA8-A3CD-F51C33C034A5}">
      <dsp:nvSpPr>
        <dsp:cNvPr id="0" name=""/>
        <dsp:cNvSpPr/>
      </dsp:nvSpPr>
      <dsp:spPr>
        <a:xfrm>
          <a:off x="2189041" y="3731300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C76FB4-15EE-4BC4-938F-12F63821E9E2}">
      <dsp:nvSpPr>
        <dsp:cNvPr id="0" name=""/>
        <dsp:cNvSpPr/>
      </dsp:nvSpPr>
      <dsp:spPr>
        <a:xfrm>
          <a:off x="2313982" y="3756683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1.8 Participación, educación ambiental y concertación comunitaria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3756683"/>
        <a:ext cx="6538555" cy="507659"/>
      </dsp:txXfrm>
    </dsp:sp>
    <dsp:sp modelId="{64CA72BF-B2F0-4B6C-988F-B88D00A7C95C}">
      <dsp:nvSpPr>
        <dsp:cNvPr id="0" name=""/>
        <dsp:cNvSpPr/>
      </dsp:nvSpPr>
      <dsp:spPr>
        <a:xfrm>
          <a:off x="2189041" y="4264343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ABFF4A-A9CA-4775-A183-996EDFDB3355}">
      <dsp:nvSpPr>
        <dsp:cNvPr id="0" name=""/>
        <dsp:cNvSpPr/>
      </dsp:nvSpPr>
      <dsp:spPr>
        <a:xfrm>
          <a:off x="2313982" y="4289726"/>
          <a:ext cx="6538555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1.9 Propiciar la regeneración natural en acuerdos con los ganaderos</a:t>
          </a:r>
          <a:r>
            <a:rPr lang="es-CO" sz="1400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 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4289726"/>
        <a:ext cx="6538555" cy="507659"/>
      </dsp:txXfrm>
    </dsp:sp>
    <dsp:sp modelId="{31ECD102-88CE-430E-B9B2-3460489D2588}">
      <dsp:nvSpPr>
        <dsp:cNvPr id="0" name=""/>
        <dsp:cNvSpPr/>
      </dsp:nvSpPr>
      <dsp:spPr>
        <a:xfrm>
          <a:off x="2189041" y="4797386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0"/>
          <a:ext cx="2117853" cy="482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336600"/>
              </a:solidFill>
              <a:latin typeface="Arial Black" panose="020B0A04020102020204" pitchFamily="34" charset="0"/>
            </a:rPr>
            <a:t>2. Recurso Hídrico</a:t>
          </a:r>
          <a:endParaRPr lang="es-CO" sz="2000" kern="1200" dirty="0">
            <a:solidFill>
              <a:srgbClr val="336600"/>
            </a:solidFill>
            <a:latin typeface="Arial Black" panose="020B0A04020102020204" pitchFamily="34" charset="0"/>
          </a:endParaRPr>
        </a:p>
      </dsp:txBody>
      <dsp:txXfrm>
        <a:off x="0" y="0"/>
        <a:ext cx="2117853" cy="4824536"/>
      </dsp:txXfrm>
    </dsp:sp>
    <dsp:sp modelId="{88E2D1F7-9349-4BB7-B715-E7002DF3044A}">
      <dsp:nvSpPr>
        <dsp:cNvPr id="0" name=""/>
        <dsp:cNvSpPr/>
      </dsp:nvSpPr>
      <dsp:spPr>
        <a:xfrm>
          <a:off x="2238731" y="25382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2.1 Implementación de los </a:t>
          </a:r>
          <a:r>
            <a:rPr lang="es-CO" sz="1400" b="1" kern="1200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POMCAs</a:t>
          </a: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ya formulados</a:t>
          </a:r>
          <a:endParaRPr lang="es-CO" sz="14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25382"/>
        <a:ext cx="6325920" cy="507659"/>
      </dsp:txXfrm>
    </dsp:sp>
    <dsp:sp modelId="{8CB5A1B8-E286-4511-B4E7-E56F2871758B}">
      <dsp:nvSpPr>
        <dsp:cNvPr id="0" name=""/>
        <dsp:cNvSpPr/>
      </dsp:nvSpPr>
      <dsp:spPr>
        <a:xfrm>
          <a:off x="2117853" y="533042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2CE602-2C8E-4802-B78B-704807635980}">
      <dsp:nvSpPr>
        <dsp:cNvPr id="0" name=""/>
        <dsp:cNvSpPr/>
      </dsp:nvSpPr>
      <dsp:spPr>
        <a:xfrm>
          <a:off x="2238731" y="558425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2.2 Priorización y elaboración de </a:t>
          </a:r>
          <a:r>
            <a:rPr lang="es-CO" sz="1400" b="1" kern="1200" dirty="0" err="1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POMCAs</a:t>
          </a: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 y Planes de Manejo.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558425"/>
        <a:ext cx="6325920" cy="507659"/>
      </dsp:txXfrm>
    </dsp:sp>
    <dsp:sp modelId="{7B7638B2-FA9D-43C2-AAE3-51B96F2DAAFF}">
      <dsp:nvSpPr>
        <dsp:cNvPr id="0" name=""/>
        <dsp:cNvSpPr/>
      </dsp:nvSpPr>
      <dsp:spPr>
        <a:xfrm>
          <a:off x="2117853" y="1066085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209D4-F450-4D63-98F9-73C87EDF1EA7}">
      <dsp:nvSpPr>
        <dsp:cNvPr id="0" name=""/>
        <dsp:cNvSpPr/>
      </dsp:nvSpPr>
      <dsp:spPr>
        <a:xfrm>
          <a:off x="2238731" y="1091468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2.3 Implementación y elaboración de Planes de Manejo Ambiental de Humedales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1091468"/>
        <a:ext cx="6325920" cy="507659"/>
      </dsp:txXfrm>
    </dsp:sp>
    <dsp:sp modelId="{124ECE0B-E86A-4BFA-B9A0-0D6B1ECD9D4A}">
      <dsp:nvSpPr>
        <dsp:cNvPr id="0" name=""/>
        <dsp:cNvSpPr/>
      </dsp:nvSpPr>
      <dsp:spPr>
        <a:xfrm>
          <a:off x="2117853" y="1599128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A397F-48C7-496B-8D27-6898FC4B079E}">
      <dsp:nvSpPr>
        <dsp:cNvPr id="0" name=""/>
        <dsp:cNvSpPr/>
      </dsp:nvSpPr>
      <dsp:spPr>
        <a:xfrm>
          <a:off x="2238731" y="1624511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2.4 Control y exigencia a la operación de PTAR en cascos urbanos en el marco de los acuerdo de descontaminación de cuerpos de agua.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1624511"/>
        <a:ext cx="6325920" cy="507659"/>
      </dsp:txXfrm>
    </dsp:sp>
    <dsp:sp modelId="{FF040FA7-85D2-49B8-8D43-B64E9D3FC177}">
      <dsp:nvSpPr>
        <dsp:cNvPr id="0" name=""/>
        <dsp:cNvSpPr/>
      </dsp:nvSpPr>
      <dsp:spPr>
        <a:xfrm>
          <a:off x="2117853" y="2132171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C2E737-1BA5-47D3-B489-702DDC5DCABE}">
      <dsp:nvSpPr>
        <dsp:cNvPr id="0" name=""/>
        <dsp:cNvSpPr/>
      </dsp:nvSpPr>
      <dsp:spPr>
        <a:xfrm>
          <a:off x="2238731" y="2157554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2.5 Sinergias para la recuperación de cuerpos de aguas afectados por la minería ilegal.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2157554"/>
        <a:ext cx="6325920" cy="507659"/>
      </dsp:txXfrm>
    </dsp:sp>
    <dsp:sp modelId="{550612EB-5895-4BA5-B9C5-3E60BA50AE26}">
      <dsp:nvSpPr>
        <dsp:cNvPr id="0" name=""/>
        <dsp:cNvSpPr/>
      </dsp:nvSpPr>
      <dsp:spPr>
        <a:xfrm>
          <a:off x="2117853" y="2665214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73C6A-A596-4A93-BC21-40B716BFE545}">
      <dsp:nvSpPr>
        <dsp:cNvPr id="0" name=""/>
        <dsp:cNvSpPr/>
      </dsp:nvSpPr>
      <dsp:spPr>
        <a:xfrm>
          <a:off x="2238731" y="2690597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2.6 Apoyo a la ejecución de la política de Pasivos ambientales que emita el gobierno nacional.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2690597"/>
        <a:ext cx="6325920" cy="507659"/>
      </dsp:txXfrm>
    </dsp:sp>
    <dsp:sp modelId="{4CC1CE8B-C930-49AB-9D9C-51F75132F508}">
      <dsp:nvSpPr>
        <dsp:cNvPr id="0" name=""/>
        <dsp:cNvSpPr/>
      </dsp:nvSpPr>
      <dsp:spPr>
        <a:xfrm>
          <a:off x="2117853" y="3198257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96A355-0296-4C69-A02F-A6564CD590CA}">
      <dsp:nvSpPr>
        <dsp:cNvPr id="0" name=""/>
        <dsp:cNvSpPr/>
      </dsp:nvSpPr>
      <dsp:spPr>
        <a:xfrm>
          <a:off x="2238731" y="3223640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2.7 Seguimiento y monitoreo a los diferentes cuerpos de agua (Laboratorio de aguas del CEA)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3223640"/>
        <a:ext cx="6325920" cy="507659"/>
      </dsp:txXfrm>
    </dsp:sp>
    <dsp:sp modelId="{5125880B-3E1F-4B03-BEE6-E0DD7C49E8C8}">
      <dsp:nvSpPr>
        <dsp:cNvPr id="0" name=""/>
        <dsp:cNvSpPr/>
      </dsp:nvSpPr>
      <dsp:spPr>
        <a:xfrm>
          <a:off x="2117853" y="3731300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1B814-B590-488B-88CC-6B75F2F269C4}">
      <dsp:nvSpPr>
        <dsp:cNvPr id="0" name=""/>
        <dsp:cNvSpPr/>
      </dsp:nvSpPr>
      <dsp:spPr>
        <a:xfrm>
          <a:off x="2238731" y="3756683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2.8 Participación, educación ambiental y concertación comunitaria</a:t>
          </a:r>
          <a:endParaRPr lang="es-CO" sz="1400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3756683"/>
        <a:ext cx="6325920" cy="507659"/>
      </dsp:txXfrm>
    </dsp:sp>
    <dsp:sp modelId="{BA7A3221-9F69-4814-AC4E-7AB50AA30B03}">
      <dsp:nvSpPr>
        <dsp:cNvPr id="0" name=""/>
        <dsp:cNvSpPr/>
      </dsp:nvSpPr>
      <dsp:spPr>
        <a:xfrm>
          <a:off x="2117853" y="4264343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40ACB8-2988-41C0-9F45-8C0BD8524D24}">
      <dsp:nvSpPr>
        <dsp:cNvPr id="0" name=""/>
        <dsp:cNvSpPr/>
      </dsp:nvSpPr>
      <dsp:spPr>
        <a:xfrm>
          <a:off x="2238731" y="4289726"/>
          <a:ext cx="6325920" cy="507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2.9 Seguimiento y evaluación a los PAUEA (Programas de Uso y Ahorro eficiente del agua) en cada municipio.</a:t>
          </a:r>
          <a:endParaRPr lang="es-CO" sz="1400" kern="1200" dirty="0" smtClean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8731" y="4289726"/>
        <a:ext cx="6325920" cy="507659"/>
      </dsp:txXfrm>
    </dsp:sp>
    <dsp:sp modelId="{00D876BE-6332-4D9C-BF5C-967EE2E4FA5C}">
      <dsp:nvSpPr>
        <dsp:cNvPr id="0" name=""/>
        <dsp:cNvSpPr/>
      </dsp:nvSpPr>
      <dsp:spPr>
        <a:xfrm>
          <a:off x="2117853" y="4797386"/>
          <a:ext cx="6446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0"/>
          <a:ext cx="84873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0"/>
          <a:ext cx="2097677" cy="482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336600"/>
              </a:solidFill>
              <a:latin typeface="Arial Black" panose="020B0A04020102020204" pitchFamily="34" charset="0"/>
            </a:rPr>
            <a:t>3. Ordenación Ambiental Territorial</a:t>
          </a:r>
          <a:endParaRPr lang="es-CO" sz="2000" kern="1200" dirty="0">
            <a:solidFill>
              <a:srgbClr val="336600"/>
            </a:solidFill>
            <a:latin typeface="Arial Black" panose="020B0A04020102020204" pitchFamily="34" charset="0"/>
          </a:endParaRPr>
        </a:p>
      </dsp:txBody>
      <dsp:txXfrm>
        <a:off x="0" y="0"/>
        <a:ext cx="2097677" cy="4824536"/>
      </dsp:txXfrm>
    </dsp:sp>
    <dsp:sp modelId="{88E2D1F7-9349-4BB7-B715-E7002DF3044A}">
      <dsp:nvSpPr>
        <dsp:cNvPr id="0" name=""/>
        <dsp:cNvSpPr/>
      </dsp:nvSpPr>
      <dsp:spPr>
        <a:xfrm>
          <a:off x="2221663" y="0"/>
          <a:ext cx="6265655" cy="113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3.1 Apoyo y seguimiento al ajuste de los </a:t>
          </a:r>
          <a:r>
            <a:rPr lang="es-CO" sz="24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POTs</a:t>
          </a: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de los municipios en su componente ambiental</a:t>
          </a:r>
          <a:endParaRPr lang="es-CO" sz="24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21663" y="0"/>
        <a:ext cx="6265655" cy="1134284"/>
      </dsp:txXfrm>
    </dsp:sp>
    <dsp:sp modelId="{8CB5A1B8-E286-4511-B4E7-E56F2871758B}">
      <dsp:nvSpPr>
        <dsp:cNvPr id="0" name=""/>
        <dsp:cNvSpPr/>
      </dsp:nvSpPr>
      <dsp:spPr>
        <a:xfrm>
          <a:off x="2097677" y="1190998"/>
          <a:ext cx="6385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C4EEF0-2E07-4349-A023-0332D5CBE75F}">
      <dsp:nvSpPr>
        <dsp:cNvPr id="0" name=""/>
        <dsp:cNvSpPr/>
      </dsp:nvSpPr>
      <dsp:spPr>
        <a:xfrm>
          <a:off x="2217403" y="1247712"/>
          <a:ext cx="6265655" cy="113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3.2 Ajuste y/o actualización al Plan de Ordenación Ambiental en cada departamento y a nivel municipal.</a:t>
          </a:r>
        </a:p>
      </dsp:txBody>
      <dsp:txXfrm>
        <a:off x="2217403" y="1247712"/>
        <a:ext cx="6265655" cy="1134284"/>
      </dsp:txXfrm>
    </dsp:sp>
    <dsp:sp modelId="{31D49CB3-9F9A-4AA4-ACA5-E3A2944F9C90}">
      <dsp:nvSpPr>
        <dsp:cNvPr id="0" name=""/>
        <dsp:cNvSpPr/>
      </dsp:nvSpPr>
      <dsp:spPr>
        <a:xfrm>
          <a:off x="2097677" y="2381996"/>
          <a:ext cx="6385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8E3EE8-97E1-4184-A4E1-F871BF4B4A78}">
      <dsp:nvSpPr>
        <dsp:cNvPr id="0" name=""/>
        <dsp:cNvSpPr/>
      </dsp:nvSpPr>
      <dsp:spPr>
        <a:xfrm>
          <a:off x="2217403" y="2438711"/>
          <a:ext cx="6265655" cy="113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3.3 Participación, educación ambiental y concertación comunitaria</a:t>
          </a:r>
        </a:p>
      </dsp:txBody>
      <dsp:txXfrm>
        <a:off x="2217403" y="2438711"/>
        <a:ext cx="6265655" cy="1134284"/>
      </dsp:txXfrm>
    </dsp:sp>
    <dsp:sp modelId="{F22A5B93-3506-432E-831B-0A94C6DC2B2A}">
      <dsp:nvSpPr>
        <dsp:cNvPr id="0" name=""/>
        <dsp:cNvSpPr/>
      </dsp:nvSpPr>
      <dsp:spPr>
        <a:xfrm>
          <a:off x="2097677" y="3572995"/>
          <a:ext cx="6385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0638F-5CD9-471E-B48C-B47AE8A7A1FA}">
      <dsp:nvSpPr>
        <dsp:cNvPr id="0" name=""/>
        <dsp:cNvSpPr/>
      </dsp:nvSpPr>
      <dsp:spPr>
        <a:xfrm>
          <a:off x="2217403" y="3629709"/>
          <a:ext cx="6265655" cy="1134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3.4 Definición de áreas de protección y conservación</a:t>
          </a:r>
        </a:p>
      </dsp:txBody>
      <dsp:txXfrm>
        <a:off x="2217403" y="3629709"/>
        <a:ext cx="6265655" cy="1134284"/>
      </dsp:txXfrm>
    </dsp:sp>
    <dsp:sp modelId="{AF9C4B4A-8BDA-4A81-AB3D-E65746323021}">
      <dsp:nvSpPr>
        <dsp:cNvPr id="0" name=""/>
        <dsp:cNvSpPr/>
      </dsp:nvSpPr>
      <dsp:spPr>
        <a:xfrm>
          <a:off x="2097677" y="4763993"/>
          <a:ext cx="638538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0"/>
          <a:ext cx="852195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0"/>
          <a:ext cx="2106238" cy="3960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336600"/>
              </a:solidFill>
              <a:latin typeface="Arial Black" panose="020B0A04020102020204" pitchFamily="34" charset="0"/>
            </a:rPr>
            <a:t>4. Gestión Ambiental - Posconflicto</a:t>
          </a:r>
          <a:endParaRPr lang="es-CO" sz="2000" kern="1200" dirty="0">
            <a:solidFill>
              <a:srgbClr val="336600"/>
            </a:solidFill>
            <a:latin typeface="Arial Black" panose="020B0A04020102020204" pitchFamily="34" charset="0"/>
          </a:endParaRPr>
        </a:p>
      </dsp:txBody>
      <dsp:txXfrm>
        <a:off x="0" y="0"/>
        <a:ext cx="2106238" cy="3960440"/>
      </dsp:txXfrm>
    </dsp:sp>
    <dsp:sp modelId="{88E2D1F7-9349-4BB7-B715-E7002DF3044A}">
      <dsp:nvSpPr>
        <dsp:cNvPr id="0" name=""/>
        <dsp:cNvSpPr/>
      </dsp:nvSpPr>
      <dsp:spPr>
        <a:xfrm>
          <a:off x="2230729" y="0"/>
          <a:ext cx="6291225" cy="1237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4.1  Sinergia interinstitucional y comunitaria para la gestión      	 ambiental</a:t>
          </a:r>
          <a:endParaRPr lang="es-CO" sz="24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230729" y="0"/>
        <a:ext cx="6291225" cy="1237637"/>
      </dsp:txXfrm>
    </dsp:sp>
    <dsp:sp modelId="{8CB5A1B8-E286-4511-B4E7-E56F2871758B}">
      <dsp:nvSpPr>
        <dsp:cNvPr id="0" name=""/>
        <dsp:cNvSpPr/>
      </dsp:nvSpPr>
      <dsp:spPr>
        <a:xfrm>
          <a:off x="2106238" y="1299519"/>
          <a:ext cx="64114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8697EA-F193-499E-B38A-CF1C13AA9B66}">
      <dsp:nvSpPr>
        <dsp:cNvPr id="0" name=""/>
        <dsp:cNvSpPr/>
      </dsp:nvSpPr>
      <dsp:spPr>
        <a:xfrm>
          <a:off x="2226452" y="1361401"/>
          <a:ext cx="6291225" cy="1237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4.2  Fortalecimiento de la institución para responder a los 	  nuevos escenarios en el marco del posconflicto.</a:t>
          </a:r>
        </a:p>
      </dsp:txBody>
      <dsp:txXfrm>
        <a:off x="2226452" y="1361401"/>
        <a:ext cx="6291225" cy="1237637"/>
      </dsp:txXfrm>
    </dsp:sp>
    <dsp:sp modelId="{54463213-5946-46C4-964D-C59071FC72A8}">
      <dsp:nvSpPr>
        <dsp:cNvPr id="0" name=""/>
        <dsp:cNvSpPr/>
      </dsp:nvSpPr>
      <dsp:spPr>
        <a:xfrm>
          <a:off x="2106238" y="2599038"/>
          <a:ext cx="64114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7150E-C41C-4293-8F4A-64FD149D5FE0}">
      <dsp:nvSpPr>
        <dsp:cNvPr id="0" name=""/>
        <dsp:cNvSpPr/>
      </dsp:nvSpPr>
      <dsp:spPr>
        <a:xfrm>
          <a:off x="2226452" y="2660920"/>
          <a:ext cx="6291225" cy="1237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4.3   Concertación con las organizaciones sociales, productores    e  instituciones y empresa privada. </a:t>
          </a:r>
        </a:p>
      </dsp:txBody>
      <dsp:txXfrm>
        <a:off x="2226452" y="2660920"/>
        <a:ext cx="6291225" cy="1237637"/>
      </dsp:txXfrm>
    </dsp:sp>
    <dsp:sp modelId="{03DEB6D1-89CE-46CA-AF7C-896F98CA122F}">
      <dsp:nvSpPr>
        <dsp:cNvPr id="0" name=""/>
        <dsp:cNvSpPr/>
      </dsp:nvSpPr>
      <dsp:spPr>
        <a:xfrm>
          <a:off x="2106238" y="3898558"/>
          <a:ext cx="64114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501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501"/>
          <a:ext cx="1867308" cy="820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kern="1200" dirty="0" smtClean="0">
              <a:solidFill>
                <a:srgbClr val="009900"/>
              </a:solidFill>
              <a:latin typeface="Arial Black" panose="020B0A04020102020204" pitchFamily="34" charset="0"/>
            </a:rPr>
            <a:t>5. Ambiente Urbano y Desarrollo</a:t>
          </a:r>
          <a:endParaRPr lang="es-CO" sz="2000" kern="1200" dirty="0">
            <a:solidFill>
              <a:srgbClr val="009900"/>
            </a:solidFill>
            <a:latin typeface="Arial Black" panose="020B0A04020102020204" pitchFamily="34" charset="0"/>
          </a:endParaRPr>
        </a:p>
      </dsp:txBody>
      <dsp:txXfrm>
        <a:off x="0" y="501"/>
        <a:ext cx="1867308" cy="820690"/>
      </dsp:txXfrm>
    </dsp:sp>
    <dsp:sp modelId="{88E2D1F7-9349-4BB7-B715-E7002DF3044A}">
      <dsp:nvSpPr>
        <dsp:cNvPr id="0" name=""/>
        <dsp:cNvSpPr/>
      </dsp:nvSpPr>
      <dsp:spPr>
        <a:xfrm>
          <a:off x="1973885" y="37768"/>
          <a:ext cx="6656866" cy="7453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5.1 Mapas de ruido en cascos urbanos, seguimiento y control</a:t>
          </a:r>
          <a:endParaRPr lang="es-CO" sz="20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73885" y="37768"/>
        <a:ext cx="6656866" cy="745353"/>
      </dsp:txXfrm>
    </dsp:sp>
    <dsp:sp modelId="{8CB5A1B8-E286-4511-B4E7-E56F2871758B}">
      <dsp:nvSpPr>
        <dsp:cNvPr id="0" name=""/>
        <dsp:cNvSpPr/>
      </dsp:nvSpPr>
      <dsp:spPr>
        <a:xfrm>
          <a:off x="1867308" y="783122"/>
          <a:ext cx="568413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B3B8B3-6845-4ADE-95F9-CAD74D527F57}">
      <dsp:nvSpPr>
        <dsp:cNvPr id="0" name=""/>
        <dsp:cNvSpPr/>
      </dsp:nvSpPr>
      <dsp:spPr>
        <a:xfrm>
          <a:off x="0" y="821191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2E7F52-F604-4E8B-B899-5CB6CEB072FD}">
      <dsp:nvSpPr>
        <dsp:cNvPr id="0" name=""/>
        <dsp:cNvSpPr/>
      </dsp:nvSpPr>
      <dsp:spPr>
        <a:xfrm>
          <a:off x="0" y="821191"/>
          <a:ext cx="1728192" cy="820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4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821191"/>
        <a:ext cx="1728192" cy="820690"/>
      </dsp:txXfrm>
    </dsp:sp>
    <dsp:sp modelId="{5A5DD0C7-CD64-4069-BCBA-B9E95711A6D0}">
      <dsp:nvSpPr>
        <dsp:cNvPr id="0" name=""/>
        <dsp:cNvSpPr/>
      </dsp:nvSpPr>
      <dsp:spPr>
        <a:xfrm>
          <a:off x="1857806" y="858459"/>
          <a:ext cx="6783153" cy="7453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5.2 Seguimiento a la contaminación por emisiones móviles en dos capitales de departamentos</a:t>
          </a:r>
        </a:p>
      </dsp:txBody>
      <dsp:txXfrm>
        <a:off x="1857806" y="858459"/>
        <a:ext cx="6783153" cy="745353"/>
      </dsp:txXfrm>
    </dsp:sp>
    <dsp:sp modelId="{F5D8E38F-85FA-4D76-9031-CBB94A9B48F8}">
      <dsp:nvSpPr>
        <dsp:cNvPr id="0" name=""/>
        <dsp:cNvSpPr/>
      </dsp:nvSpPr>
      <dsp:spPr>
        <a:xfrm>
          <a:off x="1728191" y="1603813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8E4D-27DC-45B3-A3E2-972C374DBF37}">
      <dsp:nvSpPr>
        <dsp:cNvPr id="0" name=""/>
        <dsp:cNvSpPr/>
      </dsp:nvSpPr>
      <dsp:spPr>
        <a:xfrm>
          <a:off x="0" y="1641882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CA0CFE-B3E2-4BE1-B68D-D7013E264A7A}">
      <dsp:nvSpPr>
        <dsp:cNvPr id="0" name=""/>
        <dsp:cNvSpPr/>
      </dsp:nvSpPr>
      <dsp:spPr>
        <a:xfrm>
          <a:off x="0" y="1641882"/>
          <a:ext cx="1728192" cy="820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4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1641882"/>
        <a:ext cx="1728192" cy="820690"/>
      </dsp:txXfrm>
    </dsp:sp>
    <dsp:sp modelId="{A5C9BCE9-DB09-40D9-AFEB-6D567BA856F0}">
      <dsp:nvSpPr>
        <dsp:cNvPr id="0" name=""/>
        <dsp:cNvSpPr/>
      </dsp:nvSpPr>
      <dsp:spPr>
        <a:xfrm>
          <a:off x="1857806" y="1679150"/>
          <a:ext cx="6783153" cy="7453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5.3 Apoyo y seguimiento a planes de urbanismo y manejo de zonas verdes</a:t>
          </a:r>
        </a:p>
      </dsp:txBody>
      <dsp:txXfrm>
        <a:off x="1857806" y="1679150"/>
        <a:ext cx="6783153" cy="745353"/>
      </dsp:txXfrm>
    </dsp:sp>
    <dsp:sp modelId="{0B282C7B-1DD6-4DE3-B8DA-E77A0E548851}">
      <dsp:nvSpPr>
        <dsp:cNvPr id="0" name=""/>
        <dsp:cNvSpPr/>
      </dsp:nvSpPr>
      <dsp:spPr>
        <a:xfrm>
          <a:off x="1728191" y="2424504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B62F3-252C-4424-9B25-8EEA0108E481}">
      <dsp:nvSpPr>
        <dsp:cNvPr id="0" name=""/>
        <dsp:cNvSpPr/>
      </dsp:nvSpPr>
      <dsp:spPr>
        <a:xfrm>
          <a:off x="0" y="2462573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855F84-6565-4D9C-AE54-5738D7871058}">
      <dsp:nvSpPr>
        <dsp:cNvPr id="0" name=""/>
        <dsp:cNvSpPr/>
      </dsp:nvSpPr>
      <dsp:spPr>
        <a:xfrm>
          <a:off x="0" y="2462573"/>
          <a:ext cx="1728192" cy="820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4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2462573"/>
        <a:ext cx="1728192" cy="820690"/>
      </dsp:txXfrm>
    </dsp:sp>
    <dsp:sp modelId="{8970F399-BB95-4951-BA8D-907960F3541B}">
      <dsp:nvSpPr>
        <dsp:cNvPr id="0" name=""/>
        <dsp:cNvSpPr/>
      </dsp:nvSpPr>
      <dsp:spPr>
        <a:xfrm>
          <a:off x="1857806" y="2499841"/>
          <a:ext cx="6783153" cy="7453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5.4 Manejo Integral de residuos solidos</a:t>
          </a:r>
        </a:p>
      </dsp:txBody>
      <dsp:txXfrm>
        <a:off x="1857806" y="2499841"/>
        <a:ext cx="6783153" cy="745353"/>
      </dsp:txXfrm>
    </dsp:sp>
    <dsp:sp modelId="{7553AF37-CFC0-4AF5-BF58-6C92F11A90F0}">
      <dsp:nvSpPr>
        <dsp:cNvPr id="0" name=""/>
        <dsp:cNvSpPr/>
      </dsp:nvSpPr>
      <dsp:spPr>
        <a:xfrm>
          <a:off x="1728191" y="3245195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B217D-A884-4D1C-924B-DBF5E5BD3EA2}">
      <dsp:nvSpPr>
        <dsp:cNvPr id="0" name=""/>
        <dsp:cNvSpPr/>
      </dsp:nvSpPr>
      <dsp:spPr>
        <a:xfrm>
          <a:off x="0" y="3283264"/>
          <a:ext cx="86409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20E68A-708E-4800-872F-7BDAC870C586}">
      <dsp:nvSpPr>
        <dsp:cNvPr id="0" name=""/>
        <dsp:cNvSpPr/>
      </dsp:nvSpPr>
      <dsp:spPr>
        <a:xfrm>
          <a:off x="0" y="3283264"/>
          <a:ext cx="1728192" cy="8206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400" b="1" kern="1200" dirty="0">
            <a:solidFill>
              <a:schemeClr val="tx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0" y="3283264"/>
        <a:ext cx="1728192" cy="820690"/>
      </dsp:txXfrm>
    </dsp:sp>
    <dsp:sp modelId="{0AF2483C-BF62-48FD-940D-A38BC56693A9}">
      <dsp:nvSpPr>
        <dsp:cNvPr id="0" name=""/>
        <dsp:cNvSpPr/>
      </dsp:nvSpPr>
      <dsp:spPr>
        <a:xfrm>
          <a:off x="1857806" y="3320531"/>
          <a:ext cx="6783153" cy="74535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5.5 Manejo de playas, bañaderos y humedales</a:t>
          </a:r>
        </a:p>
      </dsp:txBody>
      <dsp:txXfrm>
        <a:off x="1857806" y="3320531"/>
        <a:ext cx="6783153" cy="745353"/>
      </dsp:txXfrm>
    </dsp:sp>
    <dsp:sp modelId="{3A0C7CD6-6CFA-4284-BAAD-37FEDCFBE0A9}">
      <dsp:nvSpPr>
        <dsp:cNvPr id="0" name=""/>
        <dsp:cNvSpPr/>
      </dsp:nvSpPr>
      <dsp:spPr>
        <a:xfrm>
          <a:off x="1728191" y="4065885"/>
          <a:ext cx="691276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1155"/>
          <a:ext cx="8516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1155"/>
          <a:ext cx="1993412" cy="17613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dirty="0" smtClean="0">
              <a:solidFill>
                <a:srgbClr val="009900"/>
              </a:solidFill>
              <a:latin typeface="Arial Black" panose="020B0A04020102020204" pitchFamily="34" charset="0"/>
            </a:rPr>
            <a:t>6.Uso sostenible Biodiversidad y el  ambiente</a:t>
          </a:r>
          <a:r>
            <a:rPr lang="es-CO" sz="2000" kern="1200" dirty="0" smtClean="0">
              <a:solidFill>
                <a:srgbClr val="009900"/>
              </a:solidFill>
              <a:latin typeface="Arial Black" panose="020B0A04020102020204" pitchFamily="34" charset="0"/>
            </a:rPr>
            <a:t>.</a:t>
          </a:r>
          <a:endParaRPr lang="es-CO" sz="2000" kern="1200" dirty="0">
            <a:solidFill>
              <a:srgbClr val="009900"/>
            </a:solidFill>
            <a:latin typeface="Arial Black" panose="020B0A04020102020204" pitchFamily="34" charset="0"/>
          </a:endParaRPr>
        </a:p>
      </dsp:txBody>
      <dsp:txXfrm>
        <a:off x="0" y="1155"/>
        <a:ext cx="1993412" cy="1761321"/>
      </dsp:txXfrm>
    </dsp:sp>
    <dsp:sp modelId="{88E2D1F7-9349-4BB7-B715-E7002DF3044A}">
      <dsp:nvSpPr>
        <dsp:cNvPr id="0" name=""/>
        <dsp:cNvSpPr/>
      </dsp:nvSpPr>
      <dsp:spPr>
        <a:xfrm>
          <a:off x="1991366" y="1155"/>
          <a:ext cx="6404971" cy="88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6.1   Apoyo a sistemas productivos sostenibles   		 (Ecoturismo,   ganadería ecológica, PSA,  </a:t>
          </a:r>
          <a:r>
            <a:rPr lang="es-CO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Biocomercio</a:t>
          </a: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, </a:t>
          </a:r>
          <a:r>
            <a:rPr lang="es-CO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etc</a:t>
          </a: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).  “PRODUCCIÓN LÍMPIA”</a:t>
          </a:r>
          <a:endParaRPr lang="es-CO" sz="18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1991366" y="1155"/>
        <a:ext cx="6404971" cy="883382"/>
      </dsp:txXfrm>
    </dsp:sp>
    <dsp:sp modelId="{8CB5A1B8-E286-4511-B4E7-E56F2871758B}">
      <dsp:nvSpPr>
        <dsp:cNvPr id="0" name=""/>
        <dsp:cNvSpPr/>
      </dsp:nvSpPr>
      <dsp:spPr>
        <a:xfrm>
          <a:off x="1993412" y="928707"/>
          <a:ext cx="59281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CA6A3-440A-464E-9069-75862D94A0BC}">
      <dsp:nvSpPr>
        <dsp:cNvPr id="0" name=""/>
        <dsp:cNvSpPr/>
      </dsp:nvSpPr>
      <dsp:spPr>
        <a:xfrm>
          <a:off x="0" y="1762477"/>
          <a:ext cx="8516299" cy="0"/>
        </a:xfrm>
        <a:prstGeom prst="lin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6246"/>
                <a:satOff val="-4392"/>
                <a:lumOff val="25615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9FA383-F5A8-4703-AEB0-B13BA4C7A012}">
      <dsp:nvSpPr>
        <dsp:cNvPr id="0" name=""/>
        <dsp:cNvSpPr/>
      </dsp:nvSpPr>
      <dsp:spPr>
        <a:xfrm>
          <a:off x="0" y="1762477"/>
          <a:ext cx="1703259" cy="972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lvl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4600" b="1" kern="120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0" y="1762477"/>
        <a:ext cx="1703259" cy="972670"/>
      </dsp:txXfrm>
    </dsp:sp>
    <dsp:sp modelId="{BB1332EE-486C-434C-83D4-D08C9D375519}">
      <dsp:nvSpPr>
        <dsp:cNvPr id="0" name=""/>
        <dsp:cNvSpPr/>
      </dsp:nvSpPr>
      <dsp:spPr>
        <a:xfrm>
          <a:off x="1985702" y="1788766"/>
          <a:ext cx="5769676" cy="8833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6.2 Fortalecimiento de los proyectos con comunidades 	indígenas y </a:t>
          </a:r>
          <a:r>
            <a:rPr lang="es-CO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afrodescendientes</a:t>
          </a: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. Nuestros Grandes Aliados.   </a:t>
          </a:r>
          <a:endParaRPr lang="es-CO" sz="1800" b="1" kern="1200" dirty="0">
            <a:solidFill>
              <a:srgbClr val="002060"/>
            </a:solidFill>
          </a:endParaRPr>
        </a:p>
      </dsp:txBody>
      <dsp:txXfrm>
        <a:off x="1985702" y="1788766"/>
        <a:ext cx="5769676" cy="883382"/>
      </dsp:txXfrm>
    </dsp:sp>
    <dsp:sp modelId="{E52D4550-A5CE-4E36-B2D8-3F1AE9F5BEE1}">
      <dsp:nvSpPr>
        <dsp:cNvPr id="0" name=""/>
        <dsp:cNvSpPr/>
      </dsp:nvSpPr>
      <dsp:spPr>
        <a:xfrm>
          <a:off x="1703259" y="2690029"/>
          <a:ext cx="681303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1B394F-B2AB-4CEE-BCBC-05F90D7F0EDE}">
      <dsp:nvSpPr>
        <dsp:cNvPr id="0" name=""/>
        <dsp:cNvSpPr/>
      </dsp:nvSpPr>
      <dsp:spPr>
        <a:xfrm>
          <a:off x="0" y="0"/>
          <a:ext cx="885698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67F9D-F3E5-4FB0-AD80-899173F39231}">
      <dsp:nvSpPr>
        <dsp:cNvPr id="0" name=""/>
        <dsp:cNvSpPr/>
      </dsp:nvSpPr>
      <dsp:spPr>
        <a:xfrm>
          <a:off x="0" y="0"/>
          <a:ext cx="2189041" cy="482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>
              <a:solidFill>
                <a:srgbClr val="336600"/>
              </a:solidFill>
              <a:latin typeface="Arial Black" panose="020B0A04020102020204" pitchFamily="34" charset="0"/>
              <a:cs typeface="Arial" pitchFamily="34" charset="0"/>
            </a:rPr>
            <a:t> 7.Educación Ambiental y Participación Ciudadana</a:t>
          </a:r>
          <a:endParaRPr lang="es-CO" sz="2000" kern="1200" dirty="0">
            <a:latin typeface="Arial Black" panose="020B0A04020102020204" pitchFamily="34" charset="0"/>
          </a:endParaRPr>
        </a:p>
      </dsp:txBody>
      <dsp:txXfrm>
        <a:off x="0" y="0"/>
        <a:ext cx="2189041" cy="4824536"/>
      </dsp:txXfrm>
    </dsp:sp>
    <dsp:sp modelId="{88E2D1F7-9349-4BB7-B715-E7002DF3044A}">
      <dsp:nvSpPr>
        <dsp:cNvPr id="0" name=""/>
        <dsp:cNvSpPr/>
      </dsp:nvSpPr>
      <dsp:spPr>
        <a:xfrm>
          <a:off x="2313982" y="37986"/>
          <a:ext cx="6538555" cy="75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7.1 Fortalecimiento de la educación y formación ambiental en cada municipio con equipos interdisciplinarios.</a:t>
          </a:r>
          <a:endParaRPr lang="es-CO" sz="1800" b="1" kern="1200" dirty="0">
            <a:solidFill>
              <a:schemeClr val="tx2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13982" y="37986"/>
        <a:ext cx="6538555" cy="759723"/>
      </dsp:txXfrm>
    </dsp:sp>
    <dsp:sp modelId="{8CB5A1B8-E286-4511-B4E7-E56F2871758B}">
      <dsp:nvSpPr>
        <dsp:cNvPr id="0" name=""/>
        <dsp:cNvSpPr/>
      </dsp:nvSpPr>
      <dsp:spPr>
        <a:xfrm>
          <a:off x="2189041" y="797709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C4E51-8F5F-4ABF-952E-154E2FAA6396}">
      <dsp:nvSpPr>
        <dsp:cNvPr id="0" name=""/>
        <dsp:cNvSpPr/>
      </dsp:nvSpPr>
      <dsp:spPr>
        <a:xfrm>
          <a:off x="2313982" y="835695"/>
          <a:ext cx="6538555" cy="75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7.2 Fortalecimiento de los </a:t>
          </a:r>
          <a:r>
            <a:rPr lang="es-CO" sz="1800" b="1" kern="1200" dirty="0" err="1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CIDEAs</a:t>
          </a:r>
          <a:endParaRPr lang="es-CO" sz="1800" b="1" kern="1200" dirty="0" smtClean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sp:txBody>
      <dsp:txXfrm>
        <a:off x="2313982" y="835695"/>
        <a:ext cx="6538555" cy="759723"/>
      </dsp:txXfrm>
    </dsp:sp>
    <dsp:sp modelId="{724B682E-03C1-4830-965B-805D66EFBAD8}">
      <dsp:nvSpPr>
        <dsp:cNvPr id="0" name=""/>
        <dsp:cNvSpPr/>
      </dsp:nvSpPr>
      <dsp:spPr>
        <a:xfrm>
          <a:off x="2189041" y="1595418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45DCE-6D27-4B4F-B106-1E1821805042}">
      <dsp:nvSpPr>
        <dsp:cNvPr id="0" name=""/>
        <dsp:cNvSpPr/>
      </dsp:nvSpPr>
      <dsp:spPr>
        <a:xfrm>
          <a:off x="2313982" y="1633404"/>
          <a:ext cx="6538555" cy="75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7.3 Fortalecimiento de las veedurías ciudadanas y comités ambientales de la Juntas de Acción Comunal. </a:t>
          </a:r>
        </a:p>
      </dsp:txBody>
      <dsp:txXfrm>
        <a:off x="2313982" y="1633404"/>
        <a:ext cx="6538555" cy="759723"/>
      </dsp:txXfrm>
    </dsp:sp>
    <dsp:sp modelId="{D693A317-56E1-4A72-8454-BA2F3D2392B1}">
      <dsp:nvSpPr>
        <dsp:cNvPr id="0" name=""/>
        <dsp:cNvSpPr/>
      </dsp:nvSpPr>
      <dsp:spPr>
        <a:xfrm>
          <a:off x="2189041" y="2393127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F73A9-879D-45B4-826E-9229078B6A97}">
      <dsp:nvSpPr>
        <dsp:cNvPr id="0" name=""/>
        <dsp:cNvSpPr/>
      </dsp:nvSpPr>
      <dsp:spPr>
        <a:xfrm>
          <a:off x="2313982" y="2431113"/>
          <a:ext cx="6538555" cy="75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7.4 Apoyo a los diferentes sistemas de participación ciudadana en los proyectos y decisiones ambientales.</a:t>
          </a:r>
        </a:p>
      </dsp:txBody>
      <dsp:txXfrm>
        <a:off x="2313982" y="2431113"/>
        <a:ext cx="6538555" cy="759723"/>
      </dsp:txXfrm>
    </dsp:sp>
    <dsp:sp modelId="{590C1FB9-BCC3-4449-BF61-C16509A1FBE9}">
      <dsp:nvSpPr>
        <dsp:cNvPr id="0" name=""/>
        <dsp:cNvSpPr/>
      </dsp:nvSpPr>
      <dsp:spPr>
        <a:xfrm>
          <a:off x="2189041" y="3190836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762DC-38FF-4C18-8F6F-C9FA53656D18}">
      <dsp:nvSpPr>
        <dsp:cNvPr id="0" name=""/>
        <dsp:cNvSpPr/>
      </dsp:nvSpPr>
      <dsp:spPr>
        <a:xfrm>
          <a:off x="2313982" y="3228823"/>
          <a:ext cx="6538555" cy="75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7.5 Alianzas estratégicas para mejorar los servicios del Aula Fluvial Anaconda</a:t>
          </a:r>
        </a:p>
      </dsp:txBody>
      <dsp:txXfrm>
        <a:off x="2313982" y="3228823"/>
        <a:ext cx="6538555" cy="759723"/>
      </dsp:txXfrm>
    </dsp:sp>
    <dsp:sp modelId="{B485E7E0-1FF9-4DE7-BDF7-706D7B2FE287}">
      <dsp:nvSpPr>
        <dsp:cNvPr id="0" name=""/>
        <dsp:cNvSpPr/>
      </dsp:nvSpPr>
      <dsp:spPr>
        <a:xfrm>
          <a:off x="2189041" y="3988546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71B82-3A81-43A3-8025-B0F2D54C9A28}">
      <dsp:nvSpPr>
        <dsp:cNvPr id="0" name=""/>
        <dsp:cNvSpPr/>
      </dsp:nvSpPr>
      <dsp:spPr>
        <a:xfrm>
          <a:off x="2313982" y="4026532"/>
          <a:ext cx="6538555" cy="75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7.6 Apoyo a la formulación de los Planes de Mitigación y Adaptación al Cambio Climático.</a:t>
          </a:r>
        </a:p>
      </dsp:txBody>
      <dsp:txXfrm>
        <a:off x="2313982" y="4026532"/>
        <a:ext cx="6538555" cy="759723"/>
      </dsp:txXfrm>
    </dsp:sp>
    <dsp:sp modelId="{A7F2F9BE-86C9-4446-B720-F8530A84105B}">
      <dsp:nvSpPr>
        <dsp:cNvPr id="0" name=""/>
        <dsp:cNvSpPr/>
      </dsp:nvSpPr>
      <dsp:spPr>
        <a:xfrm>
          <a:off x="2189041" y="4786255"/>
          <a:ext cx="66634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42EEE-8594-488C-99E6-42837044A97D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28DB3-BF7A-45E8-9CD6-AA0A6D979A1E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68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8DB3-BF7A-45E8-9CD6-AA0A6D979A1E}" type="slidenum">
              <a:rPr lang="es-CO" smtClean="0"/>
              <a:pPr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266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28DB3-BF7A-45E8-9CD6-AA0A6D979A1E}" type="slidenum">
              <a:rPr lang="es-CO" smtClean="0"/>
              <a:pPr/>
              <a:t>16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615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185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101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300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6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269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252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0870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374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72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080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13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C628B-15B1-49F0-A17C-94A772C03062}" type="datetimeFigureOut">
              <a:rPr lang="es-CO" smtClean="0"/>
              <a:pPr/>
              <a:t>17/12/2015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9A402-C92E-483B-B332-3483C7DF3A6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4234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16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2125" y="404664"/>
            <a:ext cx="7202363" cy="938149"/>
          </a:xfrm>
        </p:spPr>
        <p:txBody>
          <a:bodyPr>
            <a:noAutofit/>
          </a:bodyPr>
          <a:lstStyle/>
          <a:p>
            <a:r>
              <a:rPr lang="es-CO" sz="2200" b="1" dirty="0" smtClean="0">
                <a:solidFill>
                  <a:srgbClr val="003300"/>
                </a:solidFill>
                <a:latin typeface="AR CENA" panose="02000000000000000000" pitchFamily="2" charset="0"/>
                <a:cs typeface="Arial" pitchFamily="34" charset="0"/>
              </a:rPr>
              <a:t>PROPUESTA  PARA  ASPIRAR  AL  CARGO  DE  DIRECTOR GENERAL  DE  CORPOAMAZONIA  2016-2019</a:t>
            </a:r>
            <a:endParaRPr lang="es-CO" sz="2200" b="1" dirty="0">
              <a:solidFill>
                <a:srgbClr val="003300"/>
              </a:solidFill>
              <a:latin typeface="AR CENA" panose="02000000000000000000" pitchFamily="2" charset="0"/>
              <a:cs typeface="Arial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2126" y="2249488"/>
            <a:ext cx="7381874" cy="4608512"/>
          </a:xfrm>
        </p:spPr>
        <p:txBody>
          <a:bodyPr>
            <a:normAutofit/>
          </a:bodyPr>
          <a:lstStyle/>
          <a:p>
            <a:endParaRPr lang="es-CO" b="1" dirty="0" smtClean="0">
              <a:solidFill>
                <a:srgbClr val="336600"/>
              </a:solidFill>
              <a:latin typeface="Adobe Garamond Pro Bold" panose="02020702060506020403" pitchFamily="18" charset="0"/>
              <a:cs typeface="Arial" pitchFamily="34" charset="0"/>
            </a:endParaRPr>
          </a:p>
          <a:p>
            <a:r>
              <a:rPr lang="es-CO" sz="4000" b="1" dirty="0" smtClean="0">
                <a:solidFill>
                  <a:srgbClr val="006600"/>
                </a:solidFill>
                <a:latin typeface="Matura MT Script Capitals" panose="03020802060602070202" pitchFamily="66" charset="0"/>
                <a:cs typeface="Nirmala UI Semilight" panose="020B0402040204020203" pitchFamily="34" charset="0"/>
              </a:rPr>
              <a:t>“Ambiente Para la Paz”</a:t>
            </a:r>
          </a:p>
          <a:p>
            <a:endParaRPr lang="es-CO" sz="1800" b="1" dirty="0">
              <a:latin typeface="Adobe Garamond Pro Bold" panose="02020702060506020403" pitchFamily="18" charset="0"/>
            </a:endParaRPr>
          </a:p>
          <a:p>
            <a:endParaRPr lang="es-CO" sz="1400" b="1" dirty="0" smtClean="0">
              <a:latin typeface="Adobe Garamond Pro Bold" panose="02020702060506020403" pitchFamily="18" charset="0"/>
            </a:endParaRPr>
          </a:p>
          <a:p>
            <a:r>
              <a:rPr lang="es-CO" sz="2600" b="1" dirty="0" smtClean="0">
                <a:solidFill>
                  <a:schemeClr val="tx1"/>
                </a:solidFill>
                <a:latin typeface="Adobe Garamond Pro Bold" panose="02020702060506020403" pitchFamily="18" charset="0"/>
                <a:cs typeface="Arial" pitchFamily="34" charset="0"/>
              </a:rPr>
              <a:t>ALEXANDER MELO BURBANO</a:t>
            </a:r>
          </a:p>
          <a:p>
            <a:r>
              <a:rPr lang="es-CO" sz="2000" b="1" dirty="0" smtClean="0">
                <a:solidFill>
                  <a:srgbClr val="003300"/>
                </a:solidFill>
                <a:latin typeface="Agency FB" panose="020B0503020202020204" pitchFamily="34" charset="0"/>
                <a:cs typeface="Arial" pitchFamily="34" charset="0"/>
              </a:rPr>
              <a:t>Ing. Forestal, Universidad del Tolima</a:t>
            </a:r>
          </a:p>
          <a:p>
            <a:r>
              <a:rPr lang="es-CO" sz="2000" b="1" dirty="0" smtClean="0">
                <a:solidFill>
                  <a:srgbClr val="003300"/>
                </a:solidFill>
                <a:latin typeface="Agency FB" panose="020B0503020202020204" pitchFamily="34" charset="0"/>
                <a:cs typeface="Arial" pitchFamily="34" charset="0"/>
              </a:rPr>
              <a:t>Administrador Publico,  -E.S.A.P.-</a:t>
            </a:r>
          </a:p>
          <a:p>
            <a:r>
              <a:rPr lang="es-CO" sz="2000" b="1" dirty="0" smtClean="0">
                <a:solidFill>
                  <a:srgbClr val="003300"/>
                </a:solidFill>
                <a:latin typeface="Agency FB" panose="020B0503020202020204" pitchFamily="34" charset="0"/>
                <a:cs typeface="Arial" pitchFamily="34" charset="0"/>
              </a:rPr>
              <a:t>Especialista en Gestión Pública,  -E.S.A.P.-</a:t>
            </a:r>
          </a:p>
          <a:p>
            <a:endParaRPr lang="es-CO" sz="1800" b="1" dirty="0">
              <a:solidFill>
                <a:srgbClr val="003300"/>
              </a:solidFill>
              <a:latin typeface="Adobe Garamond Pro Bold" panose="02020702060506020403" pitchFamily="18" charset="0"/>
              <a:cs typeface="Arial" pitchFamily="34" charset="0"/>
            </a:endParaRPr>
          </a:p>
          <a:p>
            <a:endParaRPr lang="es-CO" sz="1800" b="1" dirty="0">
              <a:solidFill>
                <a:srgbClr val="003300"/>
              </a:solidFill>
              <a:latin typeface="Adobe Garamond Pro Bold" panose="02020702060506020403" pitchFamily="18" charset="0"/>
              <a:cs typeface="Arial" pitchFamily="34" charset="0"/>
            </a:endParaRPr>
          </a:p>
          <a:p>
            <a:r>
              <a:rPr lang="es-CO" sz="1800" b="1" dirty="0" smtClean="0">
                <a:solidFill>
                  <a:srgbClr val="003300"/>
                </a:solidFill>
                <a:latin typeface="Adobe Garamond Pro Bold" panose="02020702060506020403" pitchFamily="18" charset="0"/>
                <a:cs typeface="Arial" pitchFamily="34" charset="0"/>
              </a:rPr>
              <a:t>Bogotá, noviembre 17 de 2015</a:t>
            </a:r>
            <a:endParaRPr lang="es-CO" sz="1800" b="1" dirty="0">
              <a:solidFill>
                <a:srgbClr val="003300"/>
              </a:solidFill>
              <a:latin typeface="Adobe Garamond Pro Bold" panose="02020702060506020403" pitchFamily="18" charset="0"/>
              <a:cs typeface="Arial" pitchFamily="34" charset="0"/>
            </a:endParaRPr>
          </a:p>
        </p:txBody>
      </p:sp>
      <p:pic>
        <p:nvPicPr>
          <p:cNvPr id="5" name="Picture 14" descr="\\192.168.1.7\Fotos\Comunicaciones\2013\Logosimbolo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42813"/>
            <a:ext cx="1588113" cy="13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559"/>
            <a:ext cx="171650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633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179512" y="-24340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endParaRPr lang="es-CO" sz="2800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CO" sz="2800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 </a:t>
            </a:r>
            <a:r>
              <a:rPr lang="es-CO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4. </a:t>
            </a:r>
            <a:r>
              <a:rPr lang="es-CO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GESTION </a:t>
            </a:r>
            <a:r>
              <a:rPr lang="es-CO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AMBIENTAL EN EL </a:t>
            </a:r>
            <a:r>
              <a:rPr lang="es-CO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MARCO  </a:t>
            </a:r>
          </a:p>
          <a:p>
            <a:pPr lvl="0" algn="ctr"/>
            <a:r>
              <a:rPr lang="es-CO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DEL POSCONFLICTO</a:t>
            </a:r>
            <a:endParaRPr lang="es-CO" sz="24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18687758"/>
              </p:ext>
            </p:extLst>
          </p:nvPr>
        </p:nvGraphicFramePr>
        <p:xfrm>
          <a:off x="298517" y="1340768"/>
          <a:ext cx="8521955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5997343"/>
            <a:ext cx="9144000" cy="860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25183" y="599734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1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mapspublic.ihmc.us/rid=1LSBFLH61-1GT9L64-224Z/Florencia%20Caquet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2"/>
          <a:stretch/>
        </p:blipFill>
        <p:spPr bwMode="auto">
          <a:xfrm>
            <a:off x="-1" y="5997342"/>
            <a:ext cx="9144001" cy="8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835696" y="260648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400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5. </a:t>
            </a:r>
            <a:r>
              <a:rPr lang="es-CO" sz="2400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 AMBIENTE </a:t>
            </a:r>
            <a:r>
              <a:rPr lang="es-CO" sz="2400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URBANO Y DESARROLLO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245377195"/>
              </p:ext>
            </p:extLst>
          </p:nvPr>
        </p:nvGraphicFramePr>
        <p:xfrm>
          <a:off x="218702" y="1052736"/>
          <a:ext cx="864096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25183" y="599734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07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39552" y="47563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6. USO SOSTENIBLE DE LA BIODIVERSIDAD </a:t>
            </a:r>
            <a:r>
              <a:rPr lang="es-CO" sz="2400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Y EL </a:t>
            </a:r>
            <a:r>
              <a:rPr lang="es-CO" sz="2400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AMBIENTE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108128822"/>
              </p:ext>
            </p:extLst>
          </p:nvPr>
        </p:nvGraphicFramePr>
        <p:xfrm>
          <a:off x="310333" y="1700808"/>
          <a:ext cx="8516299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70" y="5828945"/>
            <a:ext cx="9079026" cy="1018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8970" y="6453264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</a:t>
            </a:r>
            <a:r>
              <a:rPr lang="es-CO" dirty="0" err="1" smtClean="0">
                <a:solidFill>
                  <a:schemeClr val="bg1"/>
                </a:solidFill>
                <a:latin typeface="AR BERKLEY" panose="02000000000000000000" pitchFamily="2" charset="0"/>
              </a:rPr>
              <a:t>Ing.Alexander</a:t>
            </a:r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444208" y="582894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04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23528" y="188640"/>
            <a:ext cx="86409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7. EDUCACION, FORMACION AMBIENTAL Y </a:t>
            </a:r>
            <a:r>
              <a:rPr lang="es-CO" sz="2000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PARTICIPACION  CIUDADANA</a:t>
            </a:r>
            <a:endParaRPr lang="es-CO" sz="2000" b="1" u="sng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86774879"/>
              </p:ext>
            </p:extLst>
          </p:nvPr>
        </p:nvGraphicFramePr>
        <p:xfrm>
          <a:off x="179512" y="908720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32" y="5877272"/>
            <a:ext cx="9142068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8970" y="6453264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</a:t>
            </a:r>
            <a:r>
              <a:rPr lang="es-CO" dirty="0" err="1" smtClean="0">
                <a:solidFill>
                  <a:schemeClr val="bg1"/>
                </a:solidFill>
                <a:latin typeface="AR BERKLEY" panose="02000000000000000000" pitchFamily="2" charset="0"/>
              </a:rPr>
              <a:t>Ing.Alexander</a:t>
            </a:r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27984" y="588255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19273774"/>
              </p:ext>
            </p:extLst>
          </p:nvPr>
        </p:nvGraphicFramePr>
        <p:xfrm>
          <a:off x="179512" y="908720"/>
          <a:ext cx="870334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1"/>
          <p:cNvSpPr/>
          <p:nvPr/>
        </p:nvSpPr>
        <p:spPr>
          <a:xfrm>
            <a:off x="1835696" y="188640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O" sz="24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8.  </a:t>
            </a:r>
            <a:r>
              <a:rPr lang="es-CO" sz="24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FORTALECIMIENTO INSTITUCIONAL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52466" y="6053218"/>
            <a:ext cx="9196466" cy="8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325744" y="605321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756570646"/>
              </p:ext>
            </p:extLst>
          </p:nvPr>
        </p:nvGraphicFramePr>
        <p:xfrm>
          <a:off x="179512" y="908720"/>
          <a:ext cx="870334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Rectángulo"/>
          <p:cNvSpPr/>
          <p:nvPr/>
        </p:nvSpPr>
        <p:spPr>
          <a:xfrm>
            <a:off x="611559" y="116632"/>
            <a:ext cx="82712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u="sng" dirty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9. CONTROL, RECUPERACION Y MANEJO DE FAUNA SILVESTRE</a:t>
            </a:r>
            <a:endParaRPr lang="es-CO" sz="2000" dirty="0">
              <a:solidFill>
                <a:srgbClr val="3366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67220"/>
            <a:ext cx="9144000" cy="79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25744" y="605321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219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25 Grupo"/>
          <p:cNvGrpSpPr/>
          <p:nvPr/>
        </p:nvGrpSpPr>
        <p:grpSpPr>
          <a:xfrm>
            <a:off x="542975" y="685256"/>
            <a:ext cx="7858180" cy="5214973"/>
            <a:chOff x="36783" y="43001"/>
            <a:chExt cx="9052760" cy="6741368"/>
          </a:xfrm>
        </p:grpSpPr>
        <p:sp>
          <p:nvSpPr>
            <p:cNvPr id="10" name="9 Rectángulo"/>
            <p:cNvSpPr/>
            <p:nvPr/>
          </p:nvSpPr>
          <p:spPr>
            <a:xfrm>
              <a:off x="36783" y="43001"/>
              <a:ext cx="9052760" cy="674136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3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1302448" y="939964"/>
              <a:ext cx="6948772" cy="530984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730045" y="2382652"/>
              <a:ext cx="2326669" cy="1514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D:\Propuesta Alexander\logos\sinchi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903248"/>
              <a:ext cx="1656184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Propuesta Alexander\logos\humbolt.png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7320" y="616497"/>
              <a:ext cx="1257779" cy="1344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Propuesta Alexander\logos\ideam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3442" y="4936423"/>
              <a:ext cx="1381657" cy="1725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D:\Propuesta Alexander\logos\minambiente.png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556" y="614973"/>
              <a:ext cx="2534260" cy="1050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Propuesta Alexander\logos\UNIVERSIDA AMAZONIA.jpg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3722" y="5301208"/>
              <a:ext cx="1410121" cy="14831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CuadroTexto"/>
            <p:cNvSpPr txBox="1"/>
            <p:nvPr/>
          </p:nvSpPr>
          <p:spPr>
            <a:xfrm>
              <a:off x="4217980" y="1528567"/>
              <a:ext cx="13579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Cooper Black" panose="0208090404030B020404" pitchFamily="18" charset="0"/>
                </a:rPr>
                <a:t>AMAZONAS </a:t>
              </a:r>
              <a:endParaRPr lang="es-CO" sz="1400" dirty="0">
                <a:latin typeface="Cooper Black" panose="0208090404030B020404" pitchFamily="18" charset="0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7586374" y="2571891"/>
              <a:ext cx="1172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200" dirty="0" smtClean="0">
                  <a:latin typeface="Cooper Black" panose="0208090404030B020404" pitchFamily="18" charset="0"/>
                </a:rPr>
                <a:t>PUTUMAYO</a:t>
              </a:r>
              <a:r>
                <a:rPr lang="es-CO" sz="1200" dirty="0" smtClean="0"/>
                <a:t> </a:t>
              </a:r>
              <a:endParaRPr lang="es-CO" sz="1200" dirty="0"/>
            </a:p>
          </p:txBody>
        </p:sp>
        <p:sp>
          <p:nvSpPr>
            <p:cNvPr id="7" name="6 Rectángulo redondeado"/>
            <p:cNvSpPr/>
            <p:nvPr/>
          </p:nvSpPr>
          <p:spPr>
            <a:xfrm>
              <a:off x="628962" y="3970900"/>
              <a:ext cx="1348519" cy="570061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dirty="0" smtClean="0">
                  <a:solidFill>
                    <a:schemeClr val="tx1"/>
                  </a:solidFill>
                </a:rPr>
                <a:t>ETNIAS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004068" y="335941"/>
              <a:ext cx="1656183" cy="1208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29871" y="2007097"/>
              <a:ext cx="2266156" cy="1406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1059838" y="2288969"/>
              <a:ext cx="11776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400" dirty="0" smtClean="0">
                  <a:latin typeface="Cooper Black" panose="0208090404030B020404" pitchFamily="18" charset="0"/>
                </a:rPr>
                <a:t>CAQUETA</a:t>
              </a:r>
              <a:r>
                <a:rPr lang="es-CO" sz="1400" dirty="0" smtClean="0"/>
                <a:t> </a:t>
              </a:r>
              <a:endParaRPr lang="es-CO" sz="1400" dirty="0"/>
            </a:p>
          </p:txBody>
        </p:sp>
        <p:cxnSp>
          <p:nvCxnSpPr>
            <p:cNvPr id="1039" name="1038 Conector recto de flecha"/>
            <p:cNvCxnSpPr/>
            <p:nvPr/>
          </p:nvCxnSpPr>
          <p:spPr>
            <a:xfrm>
              <a:off x="3197006" y="2007097"/>
              <a:ext cx="807062" cy="74205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47 Conector recto de flecha"/>
            <p:cNvCxnSpPr/>
            <p:nvPr/>
          </p:nvCxnSpPr>
          <p:spPr>
            <a:xfrm flipV="1">
              <a:off x="5395686" y="2257332"/>
              <a:ext cx="760490" cy="49181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 de flecha"/>
            <p:cNvCxnSpPr/>
            <p:nvPr/>
          </p:nvCxnSpPr>
          <p:spPr>
            <a:xfrm>
              <a:off x="5478180" y="4144156"/>
              <a:ext cx="1020974" cy="79226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49 Conector recto de flecha"/>
            <p:cNvCxnSpPr/>
            <p:nvPr/>
          </p:nvCxnSpPr>
          <p:spPr>
            <a:xfrm flipV="1">
              <a:off x="4608783" y="4470654"/>
              <a:ext cx="0" cy="68653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50 Conector recto de flecha"/>
            <p:cNvCxnSpPr/>
            <p:nvPr/>
          </p:nvCxnSpPr>
          <p:spPr>
            <a:xfrm flipV="1">
              <a:off x="4702519" y="1840919"/>
              <a:ext cx="0" cy="83282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58 Conector recto de flecha"/>
            <p:cNvCxnSpPr/>
            <p:nvPr/>
          </p:nvCxnSpPr>
          <p:spPr>
            <a:xfrm flipV="1">
              <a:off x="2496027" y="3910367"/>
              <a:ext cx="1136605" cy="26227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59 Conector recto de flecha"/>
            <p:cNvCxnSpPr/>
            <p:nvPr/>
          </p:nvCxnSpPr>
          <p:spPr>
            <a:xfrm flipV="1">
              <a:off x="2915816" y="4470656"/>
              <a:ext cx="936104" cy="68653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65 Conector recto de flecha"/>
            <p:cNvCxnSpPr/>
            <p:nvPr/>
          </p:nvCxnSpPr>
          <p:spPr>
            <a:xfrm>
              <a:off x="2496027" y="3139829"/>
              <a:ext cx="1272551" cy="19896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67 Conector recto de flecha"/>
            <p:cNvCxnSpPr/>
            <p:nvPr/>
          </p:nvCxnSpPr>
          <p:spPr>
            <a:xfrm flipV="1">
              <a:off x="5660251" y="3239312"/>
              <a:ext cx="838903" cy="10139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907219" y="2991764"/>
              <a:ext cx="1488466" cy="1264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26 Rectángulo"/>
          <p:cNvSpPr/>
          <p:nvPr/>
        </p:nvSpPr>
        <p:spPr>
          <a:xfrm>
            <a:off x="611559" y="116632"/>
            <a:ext cx="8271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800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HOLÍSTICA</a:t>
            </a:r>
            <a:endParaRPr lang="es-CO" sz="2800" dirty="0">
              <a:solidFill>
                <a:srgbClr val="3366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093296"/>
            <a:ext cx="9144000" cy="774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75355" y="2574053"/>
            <a:ext cx="2035353" cy="1763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28 CuadroTexto"/>
          <p:cNvSpPr txBox="1"/>
          <p:nvPr/>
        </p:nvSpPr>
        <p:spPr>
          <a:xfrm>
            <a:off x="6325744" y="641725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0" y="6215082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pic>
        <p:nvPicPr>
          <p:cNvPr id="33" name="Picture 14" descr="\\192.168.1.7\Fotos\Comunicaciones\2013\Logosimbolo\logo.jp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2587" y="3609004"/>
            <a:ext cx="578500" cy="49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2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26" name="Picture 2" descr="D:\Propuesta Alexander\IMG_41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7129" y="3284984"/>
            <a:ext cx="3083684" cy="2096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3 Rectángulo"/>
          <p:cNvSpPr/>
          <p:nvPr/>
        </p:nvSpPr>
        <p:spPr>
          <a:xfrm>
            <a:off x="3638855" y="4653136"/>
            <a:ext cx="17475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anose="02000000000000000000" pitchFamily="2" charset="0"/>
              </a:rPr>
              <a:t>Putumayo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anose="020000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780349">
            <a:off x="828743" y="1017690"/>
            <a:ext cx="3463233" cy="2283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 rot="20745059">
            <a:off x="1850910" y="2564953"/>
            <a:ext cx="17427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anose="02000000000000000000" pitchFamily="2" charset="0"/>
              </a:rPr>
              <a:t>Amazonas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anose="02000000000000000000" pitchFamily="2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31265" y="5549768"/>
            <a:ext cx="49212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99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Muchas Gracias.</a:t>
            </a:r>
            <a:endParaRPr lang="es-E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99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331265" y="53409"/>
            <a:ext cx="4934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dirty="0" smtClean="0">
                <a:solidFill>
                  <a:srgbClr val="009900"/>
                </a:solidFill>
                <a:latin typeface="AR BERKLEY" panose="02000000000000000000" pitchFamily="2" charset="0"/>
              </a:rPr>
              <a:t>“Ambiente Para la Paz”.</a:t>
            </a:r>
            <a:endParaRPr lang="es-CO" sz="3600" dirty="0">
              <a:solidFill>
                <a:srgbClr val="009900"/>
              </a:solidFill>
              <a:latin typeface="AR BERKLEY" panose="020000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6600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rgbClr val="006600"/>
              </a:solidFill>
              <a:latin typeface="AR BERKLEY" panose="02000000000000000000" pitchFamily="2" charset="0"/>
            </a:endParaRPr>
          </a:p>
        </p:txBody>
      </p:sp>
      <p:sp>
        <p:nvSpPr>
          <p:cNvPr id="2" name="AutoShape 2" descr="INAUGURACION VIA ALBANIA - CURIL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362523">
            <a:off x="5221219" y="1251197"/>
            <a:ext cx="3606213" cy="22165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Rectángulo"/>
          <p:cNvSpPr/>
          <p:nvPr/>
        </p:nvSpPr>
        <p:spPr>
          <a:xfrm rot="1233679">
            <a:off x="5460947" y="2605783"/>
            <a:ext cx="1508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 BERKLEY" panose="02000000000000000000" pitchFamily="2" charset="0"/>
              </a:rPr>
              <a:t>Caquetá</a:t>
            </a:r>
            <a:endParaRPr lang="es-E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722946"/>
            <a:ext cx="8352928" cy="48444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7" name="1 Título"/>
          <p:cNvSpPr>
            <a:spLocks noGrp="1"/>
          </p:cNvSpPr>
          <p:nvPr>
            <p:ph type="ctrTitle"/>
          </p:nvPr>
        </p:nvSpPr>
        <p:spPr>
          <a:xfrm>
            <a:off x="1259632" y="-41758"/>
            <a:ext cx="7120731" cy="764704"/>
          </a:xfrm>
        </p:spPr>
        <p:txBody>
          <a:bodyPr>
            <a:noAutofit/>
          </a:bodyPr>
          <a:lstStyle/>
          <a:p>
            <a:r>
              <a:rPr lang="es-CO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SUR DE LA AMAZONIA COLOMBIANA</a:t>
            </a:r>
            <a:endParaRPr lang="es-CO" sz="28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796136" y="5637623"/>
            <a:ext cx="2557340" cy="288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1200" b="1" dirty="0" smtClean="0">
                <a:solidFill>
                  <a:srgbClr val="336600"/>
                </a:solidFill>
                <a:latin typeface="Arial" pitchFamily="34" charset="0"/>
                <a:cs typeface="Arial" pitchFamily="34" charset="0"/>
              </a:rPr>
              <a:t>Fuente: Corpoamazonia 2015.</a:t>
            </a:r>
            <a:endParaRPr lang="es-CO" sz="1200" b="1" dirty="0">
              <a:solidFill>
                <a:srgbClr val="33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4" y="6242364"/>
            <a:ext cx="9144000" cy="61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56358" y="6294828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828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21804" y="0"/>
            <a:ext cx="7772400" cy="720079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GENERALIDADES</a:t>
            </a:r>
            <a:endParaRPr lang="es-CO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20205" y="692696"/>
            <a:ext cx="8712968" cy="504056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Amazonía hace parte de uno de los e</a:t>
            </a:r>
            <a:r>
              <a:rPr lang="es-C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cosistemas </a:t>
            </a:r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más importantes del mundo por la gran riqueza en </a:t>
            </a:r>
            <a:r>
              <a:rPr lang="es-C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Biodiversidad</a:t>
            </a:r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s-C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Culturas </a:t>
            </a:r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demás, sin embargo la deforestación, la contaminación, la ganadería extensiva, el tráfico de maderas, la minería, los sistemas productivos no acordes con la vocación natural y los cultivos con fines ilícitos, hacen que dicha riqueza se vea amenazada, por lo que se requieren acciones interinstitucionales urgentes para afrontar la situación y convertir el </a:t>
            </a:r>
            <a:r>
              <a:rPr lang="es-C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Posconflicto </a:t>
            </a:r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 una oportunidad para la región en la búsqueda de un mejor vivir en armonía con la naturaleza.</a:t>
            </a:r>
          </a:p>
          <a:p>
            <a:pPr algn="just"/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fortalecimiento institucional, la participación comunitaria, el fortalecimiento de la educación y formación ambiental, la conservación y recuperación del recueros hídrico y forestal de la región, entre otras, son acciones urgentes que debe abordar la nueva administración de la Corporación. Sin embargo se debe dar cumplimiento lo estipulado en la </a:t>
            </a:r>
            <a:r>
              <a:rPr lang="es-CO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Ley </a:t>
            </a:r>
            <a:r>
              <a:rPr lang="es-CO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99-93 y demás normatividad legal vigente y políticas trazadas por el gobierno nacional.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80" y="6021582"/>
            <a:ext cx="9134619" cy="80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8970" y="6453264"/>
            <a:ext cx="418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</a:t>
            </a:r>
            <a:r>
              <a:rPr lang="es-CO" dirty="0" err="1" smtClean="0">
                <a:solidFill>
                  <a:schemeClr val="bg1"/>
                </a:solidFill>
                <a:latin typeface="AR BERKLEY" panose="02000000000000000000" pitchFamily="2" charset="0"/>
              </a:rPr>
              <a:t>Ing</a:t>
            </a:r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,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55898" y="602158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8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2125" y="260649"/>
            <a:ext cx="7381876" cy="1080119"/>
          </a:xfrm>
        </p:spPr>
        <p:txBody>
          <a:bodyPr>
            <a:normAutofit/>
          </a:bodyPr>
          <a:lstStyle/>
          <a:p>
            <a:r>
              <a:rPr lang="es-CO" sz="3600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VALORES</a:t>
            </a:r>
            <a:endParaRPr lang="es-CO" sz="3600" b="1" u="sng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1877391073"/>
              </p:ext>
            </p:extLst>
          </p:nvPr>
        </p:nvGraphicFramePr>
        <p:xfrm>
          <a:off x="2195736" y="1235774"/>
          <a:ext cx="6624736" cy="4390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01" y="0"/>
            <a:ext cx="1454047" cy="686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228184" y="639091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latin typeface="AR BERKLEY" panose="02000000000000000000" pitchFamily="2" charset="0"/>
              </a:rPr>
              <a:t>“Ambiente Para la Paz”.</a:t>
            </a:r>
            <a:endParaRPr lang="es-CO" dirty="0"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1851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3748"/>
            <a:ext cx="6984776" cy="792088"/>
          </a:xfrm>
        </p:spPr>
        <p:txBody>
          <a:bodyPr>
            <a:normAutofit/>
          </a:bodyPr>
          <a:lstStyle/>
          <a:p>
            <a:r>
              <a:rPr lang="es-CO" sz="32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ANÁLISIS  SITUACIONAL</a:t>
            </a:r>
            <a:endParaRPr lang="es-CO" sz="32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949280"/>
            <a:ext cx="9144000" cy="91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 redondeado"/>
          <p:cNvSpPr/>
          <p:nvPr/>
        </p:nvSpPr>
        <p:spPr>
          <a:xfrm>
            <a:off x="287524" y="1052736"/>
            <a:ext cx="8568952" cy="4536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02060"/>
                </a:solidFill>
              </a:rPr>
              <a:t>Cuáles son las fortalezas en la jurisdicción de </a:t>
            </a:r>
            <a:r>
              <a:rPr lang="es-CO" sz="2400" b="1" dirty="0" smtClean="0">
                <a:solidFill>
                  <a:srgbClr val="002060"/>
                </a:solidFill>
              </a:rPr>
              <a:t>CORPOAMAZONIA?</a:t>
            </a:r>
            <a:endParaRPr lang="es-CO" sz="24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sz="24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02060"/>
                </a:solidFill>
              </a:rPr>
              <a:t>Cuáles son los principales problemas ambientales a resolver en el Sur de la Amazonia Colombiana?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sz="24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02060"/>
                </a:solidFill>
              </a:rPr>
              <a:t>Cuáles son los principales debilidades de </a:t>
            </a:r>
            <a:r>
              <a:rPr lang="es-CO" sz="2400" b="1" dirty="0" smtClean="0">
                <a:solidFill>
                  <a:srgbClr val="002060"/>
                </a:solidFill>
              </a:rPr>
              <a:t>CORPOAMAZONIA </a:t>
            </a:r>
            <a:r>
              <a:rPr lang="es-CO" sz="2400" b="1" dirty="0">
                <a:solidFill>
                  <a:srgbClr val="002060"/>
                </a:solidFill>
              </a:rPr>
              <a:t>actualmente? Y como resolverlas?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s-CO" sz="2400" b="1" dirty="0">
              <a:solidFill>
                <a:srgbClr val="002060"/>
              </a:solidFill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CO" sz="2400" b="1" dirty="0">
                <a:solidFill>
                  <a:srgbClr val="002060"/>
                </a:solidFill>
              </a:rPr>
              <a:t>Como operar y/o articular acciones de </a:t>
            </a:r>
            <a:r>
              <a:rPr lang="es-CO" sz="2400" b="1" dirty="0" smtClean="0">
                <a:solidFill>
                  <a:srgbClr val="002060"/>
                </a:solidFill>
              </a:rPr>
              <a:t>CORPOAMAZONIA </a:t>
            </a:r>
            <a:r>
              <a:rPr lang="es-CO" sz="2400" b="1" dirty="0">
                <a:solidFill>
                  <a:srgbClr val="002060"/>
                </a:solidFill>
              </a:rPr>
              <a:t>en el marco del </a:t>
            </a:r>
            <a:r>
              <a:rPr lang="es-CO" sz="2400" b="1" dirty="0" smtClean="0">
                <a:solidFill>
                  <a:srgbClr val="002060"/>
                </a:solidFill>
              </a:rPr>
              <a:t>Posconflicto?</a:t>
            </a:r>
            <a:endParaRPr lang="es-CO" sz="2400" b="1" dirty="0">
              <a:solidFill>
                <a:srgbClr val="00206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555898" y="6246755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0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83361" y="0"/>
            <a:ext cx="7381876" cy="692696"/>
          </a:xfrm>
        </p:spPr>
        <p:txBody>
          <a:bodyPr>
            <a:normAutofit/>
          </a:bodyPr>
          <a:lstStyle/>
          <a:p>
            <a:r>
              <a:rPr lang="es-CO" sz="28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LINEAS ESTRATEGICAS</a:t>
            </a:r>
            <a:endParaRPr lang="es-CO" sz="2800" b="1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46441556"/>
              </p:ext>
            </p:extLst>
          </p:nvPr>
        </p:nvGraphicFramePr>
        <p:xfrm>
          <a:off x="467544" y="836712"/>
          <a:ext cx="8458641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47" y="5838668"/>
            <a:ext cx="9027850" cy="101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28970" y="6453264"/>
            <a:ext cx="4100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</a:t>
            </a:r>
            <a:r>
              <a:rPr lang="es-CO" dirty="0" err="1" smtClean="0">
                <a:solidFill>
                  <a:schemeClr val="bg1"/>
                </a:solidFill>
                <a:latin typeface="AR BERKLEY" panose="02000000000000000000" pitchFamily="2" charset="0"/>
              </a:rPr>
              <a:t>Ing,Alexander</a:t>
            </a:r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525183" y="599734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358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7202363" cy="576064"/>
          </a:xfrm>
        </p:spPr>
        <p:txBody>
          <a:bodyPr>
            <a:noAutofit/>
          </a:bodyPr>
          <a:lstStyle/>
          <a:p>
            <a:r>
              <a:rPr lang="es-CO" sz="2000" b="1" u="sng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LINEAS ESTRATEGICAS Y ACCIONES PRIORITARIAS</a:t>
            </a:r>
            <a:endParaRPr lang="es-CO" sz="2000" b="1" u="sng" dirty="0">
              <a:solidFill>
                <a:srgbClr val="33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Arial" pitchFamily="34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216848320"/>
              </p:ext>
            </p:extLst>
          </p:nvPr>
        </p:nvGraphicFramePr>
        <p:xfrm>
          <a:off x="179512" y="908720"/>
          <a:ext cx="88569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970" y="6016606"/>
            <a:ext cx="9140781" cy="87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28970" y="6453264"/>
            <a:ext cx="4084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</a:t>
            </a:r>
            <a:r>
              <a:rPr lang="es-CO" dirty="0" err="1" smtClean="0">
                <a:solidFill>
                  <a:schemeClr val="bg1"/>
                </a:solidFill>
                <a:latin typeface="AR BERKLEY" panose="02000000000000000000" pitchFamily="2" charset="0"/>
              </a:rPr>
              <a:t>Ing.Alexander</a:t>
            </a:r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525183" y="599734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6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691680" y="238923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O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2.   GESTION INTEGRAL DEL RECURSO HIDRICO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408397989"/>
              </p:ext>
            </p:extLst>
          </p:nvPr>
        </p:nvGraphicFramePr>
        <p:xfrm>
          <a:off x="179512" y="908720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7 Imagen" descr="C:\Users\Public\Pictures\Camera\IMG_20140523_170640719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17"/>
          <a:stretch/>
        </p:blipFill>
        <p:spPr bwMode="auto">
          <a:xfrm>
            <a:off x="-108520" y="5981998"/>
            <a:ext cx="9252520" cy="91032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525183" y="5997343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79712" y="404664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3. </a:t>
            </a:r>
            <a:r>
              <a:rPr lang="es-CO" sz="20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   ORDENACION </a:t>
            </a:r>
            <a:r>
              <a:rPr lang="es-CO" sz="2000" b="1" u="sng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Arial" pitchFamily="34" charset="0"/>
              </a:rPr>
              <a:t>TERRITORIAL AMBIENTAL</a:t>
            </a: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855054791"/>
              </p:ext>
            </p:extLst>
          </p:nvPr>
        </p:nvGraphicFramePr>
        <p:xfrm>
          <a:off x="374202" y="1052736"/>
          <a:ext cx="8487319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 descr="C:\Users\Public\Pictures\Camera\IMG_20140516_132339867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9" y="5813954"/>
            <a:ext cx="9139401" cy="102751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28970" y="6453264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Propuesta : Ing. Alexander Melo Burbano.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51210" y="5813954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AR BERKLEY" panose="02000000000000000000" pitchFamily="2" charset="0"/>
              </a:rPr>
              <a:t>“Ambiente Para la Paz”.</a:t>
            </a:r>
            <a:endParaRPr lang="es-CO" dirty="0">
              <a:solidFill>
                <a:schemeClr val="bg1"/>
              </a:solidFill>
              <a:latin typeface="AR BERKLE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0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1254</Words>
  <Application>Microsoft Office PowerPoint</Application>
  <PresentationFormat>Presentación en pantalla (4:3)</PresentationFormat>
  <Paragraphs>158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9" baseType="lpstr">
      <vt:lpstr>Adobe Garamond Pro Bold</vt:lpstr>
      <vt:lpstr>Agency FB</vt:lpstr>
      <vt:lpstr>AR BERKLEY</vt:lpstr>
      <vt:lpstr>AR CENA</vt:lpstr>
      <vt:lpstr>Arial</vt:lpstr>
      <vt:lpstr>Arial Black</vt:lpstr>
      <vt:lpstr>Britannic Bold</vt:lpstr>
      <vt:lpstr>Calibri</vt:lpstr>
      <vt:lpstr>Cooper Black</vt:lpstr>
      <vt:lpstr>Matura MT Script Capitals</vt:lpstr>
      <vt:lpstr>Nirmala UI Semilight</vt:lpstr>
      <vt:lpstr>Tema de Office</vt:lpstr>
      <vt:lpstr>PROPUESTA  PARA  ASPIRAR  AL  CARGO  DE  DIRECTOR GENERAL  DE  CORPOAMAZONIA  2016-2019</vt:lpstr>
      <vt:lpstr>SUR DE LA AMAZONIA COLOMBIANA</vt:lpstr>
      <vt:lpstr> GENERALIDADES</vt:lpstr>
      <vt:lpstr>VALORES</vt:lpstr>
      <vt:lpstr> ANÁLISIS  SITUACIONAL</vt:lpstr>
      <vt:lpstr> LINEAS ESTRATEGICAS</vt:lpstr>
      <vt:lpstr>LINEAS ESTRATEGICAS Y ACCIONES PRIORITARIAS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PROPUESTA PARA ASPIRAR AL CARGO DE DIRECTOR GENERAL DE CORPOAMAZONIA 2016-2019</dc:title>
  <dc:creator>Personal</dc:creator>
  <cp:lastModifiedBy>Jairo Fernando Luna Perez</cp:lastModifiedBy>
  <cp:revision>107</cp:revision>
  <dcterms:created xsi:type="dcterms:W3CDTF">2015-11-13T16:14:52Z</dcterms:created>
  <dcterms:modified xsi:type="dcterms:W3CDTF">2015-12-17T16:38:17Z</dcterms:modified>
</cp:coreProperties>
</file>