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9" r:id="rId3"/>
    <p:sldId id="260" r:id="rId4"/>
    <p:sldId id="257" r:id="rId5"/>
    <p:sldId id="258" r:id="rId6"/>
    <p:sldId id="259" r:id="rId7"/>
    <p:sldId id="261" r:id="rId8"/>
    <p:sldId id="263" r:id="rId9"/>
    <p:sldId id="268" r:id="rId10"/>
    <p:sldId id="262" r:id="rId11"/>
    <p:sldId id="264" r:id="rId12"/>
    <p:sldId id="265" r:id="rId13"/>
    <p:sldId id="267" r:id="rId14"/>
    <p:sldId id="266" r:id="rId15"/>
    <p:sldId id="270"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3300"/>
    <a:srgbClr val="00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showGuides="1">
      <p:cViewPr varScale="1">
        <p:scale>
          <a:sx n="87" d="100"/>
          <a:sy n="87" d="100"/>
        </p:scale>
        <p:origin x="151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2F87B-C2F8-4A07-A684-7927C21397F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75D9988C-7549-42F6-B636-D09602DF1E27}">
      <dgm:prSet phldrT="[Texto]" custT="1"/>
      <dgm:spPr/>
      <dgm:t>
        <a:bodyPr/>
        <a:lstStyle/>
        <a:p>
          <a:pPr algn="ctr"/>
          <a:r>
            <a:rPr lang="es-CO" sz="1600" b="1" dirty="0" smtClean="0">
              <a:solidFill>
                <a:schemeClr val="bg1"/>
              </a:solidFill>
            </a:rPr>
            <a:t>TRANSPARENCIA en los procesos de la Corporación</a:t>
          </a:r>
          <a:endParaRPr lang="es-CO" sz="1600" b="1" dirty="0">
            <a:solidFill>
              <a:schemeClr val="bg1"/>
            </a:solidFill>
          </a:endParaRPr>
        </a:p>
      </dgm:t>
    </dgm:pt>
    <dgm:pt modelId="{6C2EA7D5-C3BF-47F2-AFED-E96EE901323E}" type="parTrans" cxnId="{A1B2B087-8305-4D52-B194-7AE80986C422}">
      <dgm:prSet/>
      <dgm:spPr/>
      <dgm:t>
        <a:bodyPr/>
        <a:lstStyle/>
        <a:p>
          <a:pPr algn="ctr"/>
          <a:endParaRPr lang="es-CO" sz="5400" b="1">
            <a:solidFill>
              <a:schemeClr val="bg1"/>
            </a:solidFill>
          </a:endParaRPr>
        </a:p>
      </dgm:t>
    </dgm:pt>
    <dgm:pt modelId="{7C83440F-CB76-4C76-8B04-3AA9EBB11038}" type="sibTrans" cxnId="{A1B2B087-8305-4D52-B194-7AE80986C422}">
      <dgm:prSet/>
      <dgm:spPr/>
      <dgm:t>
        <a:bodyPr/>
        <a:lstStyle/>
        <a:p>
          <a:pPr algn="ctr"/>
          <a:endParaRPr lang="es-CO" sz="5400" b="1">
            <a:solidFill>
              <a:schemeClr val="bg1"/>
            </a:solidFill>
          </a:endParaRPr>
        </a:p>
      </dgm:t>
    </dgm:pt>
    <dgm:pt modelId="{03FA4938-8282-4A88-A9B8-0B86382D49A7}">
      <dgm:prSet phldrT="[Texto]" custT="1"/>
      <dgm:spPr/>
      <dgm:t>
        <a:bodyPr/>
        <a:lstStyle/>
        <a:p>
          <a:pPr algn="ctr"/>
          <a:r>
            <a:rPr lang="es-CO" sz="1600" b="1" dirty="0" smtClean="0">
              <a:solidFill>
                <a:schemeClr val="bg1"/>
              </a:solidFill>
            </a:rPr>
            <a:t>TOMA DE DECISIONES con  responsabilidad ante la sociedad, sin distingo de sexo, raza, </a:t>
          </a:r>
          <a:r>
            <a:rPr lang="es-CO" sz="1600" b="1" dirty="0" err="1" smtClean="0">
              <a:solidFill>
                <a:schemeClr val="bg1"/>
              </a:solidFill>
            </a:rPr>
            <a:t>orìgen</a:t>
          </a:r>
          <a:r>
            <a:rPr lang="es-CO" sz="1600" b="1" dirty="0" smtClean="0">
              <a:solidFill>
                <a:schemeClr val="bg1"/>
              </a:solidFill>
            </a:rPr>
            <a:t> nacional o familiar, lengua, religión, </a:t>
          </a:r>
          <a:r>
            <a:rPr lang="es-CO" sz="1600" b="1" dirty="0" err="1" smtClean="0">
              <a:solidFill>
                <a:schemeClr val="bg1"/>
              </a:solidFill>
            </a:rPr>
            <a:t>opiniòn</a:t>
          </a:r>
          <a:r>
            <a:rPr lang="es-CO" sz="1600" b="1" dirty="0" smtClean="0">
              <a:solidFill>
                <a:schemeClr val="bg1"/>
              </a:solidFill>
            </a:rPr>
            <a:t> </a:t>
          </a:r>
          <a:r>
            <a:rPr lang="es-CO" sz="1600" b="1" dirty="0" err="1" smtClean="0">
              <a:solidFill>
                <a:schemeClr val="bg1"/>
              </a:solidFill>
            </a:rPr>
            <a:t>polìtica</a:t>
          </a:r>
          <a:r>
            <a:rPr lang="es-CO" sz="1600" b="1" dirty="0" smtClean="0">
              <a:solidFill>
                <a:schemeClr val="bg1"/>
              </a:solidFill>
            </a:rPr>
            <a:t> o </a:t>
          </a:r>
          <a:r>
            <a:rPr lang="es-CO" sz="1600" b="1" dirty="0" err="1" smtClean="0">
              <a:solidFill>
                <a:schemeClr val="bg1"/>
              </a:solidFill>
            </a:rPr>
            <a:t>filosòfica</a:t>
          </a:r>
          <a:r>
            <a:rPr lang="es-CO" sz="1600" b="1" dirty="0" smtClean="0">
              <a:solidFill>
                <a:schemeClr val="bg1"/>
              </a:solidFill>
            </a:rPr>
            <a:t>.</a:t>
          </a:r>
          <a:endParaRPr lang="es-CO" sz="1600" b="1" dirty="0">
            <a:solidFill>
              <a:schemeClr val="bg1"/>
            </a:solidFill>
          </a:endParaRPr>
        </a:p>
      </dgm:t>
    </dgm:pt>
    <dgm:pt modelId="{80F83743-183D-4E93-8D8E-942DD0B82938}" type="parTrans" cxnId="{7A9F72A0-1ABB-4ACA-BB21-F3C5373AF5B7}">
      <dgm:prSet/>
      <dgm:spPr/>
      <dgm:t>
        <a:bodyPr/>
        <a:lstStyle/>
        <a:p>
          <a:pPr algn="ctr"/>
          <a:endParaRPr lang="es-CO" sz="5400" b="1">
            <a:solidFill>
              <a:schemeClr val="bg1"/>
            </a:solidFill>
          </a:endParaRPr>
        </a:p>
      </dgm:t>
    </dgm:pt>
    <dgm:pt modelId="{0DA56A69-1BA0-4C67-B39F-6406900F7930}" type="sibTrans" cxnId="{7A9F72A0-1ABB-4ACA-BB21-F3C5373AF5B7}">
      <dgm:prSet/>
      <dgm:spPr/>
      <dgm:t>
        <a:bodyPr/>
        <a:lstStyle/>
        <a:p>
          <a:pPr algn="ctr"/>
          <a:endParaRPr lang="es-CO" sz="5400" b="1">
            <a:solidFill>
              <a:schemeClr val="bg1"/>
            </a:solidFill>
          </a:endParaRPr>
        </a:p>
      </dgm:t>
    </dgm:pt>
    <dgm:pt modelId="{F54252F3-E954-41D0-85C5-3553C4000356}">
      <dgm:prSet phldrT="[Texto]" custT="1"/>
      <dgm:spPr/>
      <dgm:t>
        <a:bodyPr/>
        <a:lstStyle/>
        <a:p>
          <a:pPr algn="ctr"/>
          <a:r>
            <a:rPr lang="es-CO" sz="1600" b="1" smtClean="0">
              <a:solidFill>
                <a:schemeClr val="bg1"/>
              </a:solidFill>
            </a:rPr>
            <a:t>INTEGRALIDAD en el talento humano, actualización y bienestar social</a:t>
          </a:r>
          <a:endParaRPr lang="es-CO" sz="1600" b="1">
            <a:solidFill>
              <a:schemeClr val="bg1"/>
            </a:solidFill>
          </a:endParaRPr>
        </a:p>
      </dgm:t>
    </dgm:pt>
    <dgm:pt modelId="{FDC1FE95-337B-4AD5-8BB5-7ECC80B0522E}" type="parTrans" cxnId="{C959C9B5-BC71-4697-9551-EC6343DDC5F8}">
      <dgm:prSet/>
      <dgm:spPr/>
      <dgm:t>
        <a:bodyPr/>
        <a:lstStyle/>
        <a:p>
          <a:pPr algn="ctr"/>
          <a:endParaRPr lang="es-CO" sz="5400" b="1">
            <a:solidFill>
              <a:schemeClr val="bg1"/>
            </a:solidFill>
          </a:endParaRPr>
        </a:p>
      </dgm:t>
    </dgm:pt>
    <dgm:pt modelId="{D66E4156-7D00-4032-A2EA-B5D4B7DFF0C1}" type="sibTrans" cxnId="{C959C9B5-BC71-4697-9551-EC6343DDC5F8}">
      <dgm:prSet/>
      <dgm:spPr/>
      <dgm:t>
        <a:bodyPr/>
        <a:lstStyle/>
        <a:p>
          <a:pPr algn="ctr"/>
          <a:endParaRPr lang="es-CO" sz="5400" b="1">
            <a:solidFill>
              <a:schemeClr val="bg1"/>
            </a:solidFill>
          </a:endParaRPr>
        </a:p>
      </dgm:t>
    </dgm:pt>
    <dgm:pt modelId="{3C73C8E2-7F4A-442A-B333-A1667B019781}">
      <dgm:prSet custT="1"/>
      <dgm:spPr/>
      <dgm:t>
        <a:bodyPr/>
        <a:lstStyle/>
        <a:p>
          <a:pPr algn="ctr"/>
          <a:r>
            <a:rPr lang="es-CO" sz="1600" b="1" smtClean="0">
              <a:solidFill>
                <a:schemeClr val="bg1"/>
              </a:solidFill>
            </a:rPr>
            <a:t>ARTICULACIÓN  Institucional para el conocimiento y manejo adecuado de los ecosistemas amozónicos.</a:t>
          </a:r>
          <a:endParaRPr lang="es-CO" sz="1600" b="1">
            <a:solidFill>
              <a:schemeClr val="bg1"/>
            </a:solidFill>
          </a:endParaRPr>
        </a:p>
      </dgm:t>
    </dgm:pt>
    <dgm:pt modelId="{4E53FB92-3E7E-4FCF-88BD-33AF0B88143A}" type="parTrans" cxnId="{75088E21-B198-40DE-8853-9C6E24A6516A}">
      <dgm:prSet/>
      <dgm:spPr/>
      <dgm:t>
        <a:bodyPr/>
        <a:lstStyle/>
        <a:p>
          <a:pPr algn="ctr"/>
          <a:endParaRPr lang="es-CO" sz="5400" b="1">
            <a:solidFill>
              <a:schemeClr val="bg1"/>
            </a:solidFill>
          </a:endParaRPr>
        </a:p>
      </dgm:t>
    </dgm:pt>
    <dgm:pt modelId="{4F85C768-4E2D-4E21-A71B-0B3BD26E2BB0}" type="sibTrans" cxnId="{75088E21-B198-40DE-8853-9C6E24A6516A}">
      <dgm:prSet/>
      <dgm:spPr/>
      <dgm:t>
        <a:bodyPr/>
        <a:lstStyle/>
        <a:p>
          <a:pPr algn="ctr"/>
          <a:endParaRPr lang="es-CO" sz="5400" b="1">
            <a:solidFill>
              <a:schemeClr val="bg1"/>
            </a:solidFill>
          </a:endParaRPr>
        </a:p>
      </dgm:t>
    </dgm:pt>
    <dgm:pt modelId="{7AB09473-24DE-4DBE-9561-98C71EB3CE49}">
      <dgm:prSet custT="1"/>
      <dgm:spPr/>
      <dgm:t>
        <a:bodyPr/>
        <a:lstStyle/>
        <a:p>
          <a:pPr algn="ctr"/>
          <a:r>
            <a:rPr lang="es-CO" sz="1600" b="1" smtClean="0">
              <a:solidFill>
                <a:schemeClr val="bg1"/>
              </a:solidFill>
            </a:rPr>
            <a:t>APLICACIÓN  de los Manuales de Funciones para una mejor gestión.</a:t>
          </a:r>
          <a:endParaRPr lang="es-CO" sz="1600" b="1">
            <a:solidFill>
              <a:schemeClr val="bg1"/>
            </a:solidFill>
          </a:endParaRPr>
        </a:p>
      </dgm:t>
    </dgm:pt>
    <dgm:pt modelId="{900869AA-C54D-4A95-9D8C-4B90B195C8C5}" type="parTrans" cxnId="{C08D16D1-1502-4751-8058-83602A6B0CC3}">
      <dgm:prSet/>
      <dgm:spPr/>
      <dgm:t>
        <a:bodyPr/>
        <a:lstStyle/>
        <a:p>
          <a:pPr algn="ctr"/>
          <a:endParaRPr lang="es-CO" sz="5400" b="1">
            <a:solidFill>
              <a:schemeClr val="bg1"/>
            </a:solidFill>
          </a:endParaRPr>
        </a:p>
      </dgm:t>
    </dgm:pt>
    <dgm:pt modelId="{48EB6C49-EDF1-4579-BC8F-ADEC9DDBCFA4}" type="sibTrans" cxnId="{C08D16D1-1502-4751-8058-83602A6B0CC3}">
      <dgm:prSet/>
      <dgm:spPr/>
      <dgm:t>
        <a:bodyPr/>
        <a:lstStyle/>
        <a:p>
          <a:pPr algn="ctr"/>
          <a:endParaRPr lang="es-CO" sz="5400" b="1">
            <a:solidFill>
              <a:schemeClr val="bg1"/>
            </a:solidFill>
          </a:endParaRPr>
        </a:p>
      </dgm:t>
    </dgm:pt>
    <dgm:pt modelId="{79981E82-2914-4716-A9F9-1AAAC3DD9697}" type="pres">
      <dgm:prSet presAssocID="{F862F87B-C2F8-4A07-A684-7927C21397FA}" presName="linear" presStyleCnt="0">
        <dgm:presLayoutVars>
          <dgm:dir/>
          <dgm:animLvl val="lvl"/>
          <dgm:resizeHandles val="exact"/>
        </dgm:presLayoutVars>
      </dgm:prSet>
      <dgm:spPr/>
      <dgm:t>
        <a:bodyPr/>
        <a:lstStyle/>
        <a:p>
          <a:endParaRPr lang="es-CO"/>
        </a:p>
      </dgm:t>
    </dgm:pt>
    <dgm:pt modelId="{0B65EF7F-84FD-4331-B480-4B813A928EE7}" type="pres">
      <dgm:prSet presAssocID="{75D9988C-7549-42F6-B636-D09602DF1E27}" presName="parentLin" presStyleCnt="0"/>
      <dgm:spPr/>
      <dgm:t>
        <a:bodyPr/>
        <a:lstStyle/>
        <a:p>
          <a:endParaRPr lang="es-CO"/>
        </a:p>
      </dgm:t>
    </dgm:pt>
    <dgm:pt modelId="{D8241852-8C50-4AB3-ACA4-49E8CC5A5A97}" type="pres">
      <dgm:prSet presAssocID="{75D9988C-7549-42F6-B636-D09602DF1E27}" presName="parentLeftMargin" presStyleLbl="node1" presStyleIdx="0" presStyleCnt="5"/>
      <dgm:spPr/>
      <dgm:t>
        <a:bodyPr/>
        <a:lstStyle/>
        <a:p>
          <a:endParaRPr lang="es-CO"/>
        </a:p>
      </dgm:t>
    </dgm:pt>
    <dgm:pt modelId="{3837A9EC-C6D0-44B1-BFBE-FFC2AF0ED935}" type="pres">
      <dgm:prSet presAssocID="{75D9988C-7549-42F6-B636-D09602DF1E27}" presName="parentText" presStyleLbl="node1" presStyleIdx="0" presStyleCnt="5">
        <dgm:presLayoutVars>
          <dgm:chMax val="0"/>
          <dgm:bulletEnabled val="1"/>
        </dgm:presLayoutVars>
      </dgm:prSet>
      <dgm:spPr/>
      <dgm:t>
        <a:bodyPr/>
        <a:lstStyle/>
        <a:p>
          <a:endParaRPr lang="es-CO"/>
        </a:p>
      </dgm:t>
    </dgm:pt>
    <dgm:pt modelId="{83CF0A47-C346-4643-AB48-70AEE62A54FA}" type="pres">
      <dgm:prSet presAssocID="{75D9988C-7549-42F6-B636-D09602DF1E27}" presName="negativeSpace" presStyleCnt="0"/>
      <dgm:spPr/>
      <dgm:t>
        <a:bodyPr/>
        <a:lstStyle/>
        <a:p>
          <a:endParaRPr lang="es-CO"/>
        </a:p>
      </dgm:t>
    </dgm:pt>
    <dgm:pt modelId="{41F5A264-6613-4837-BEA9-D7FF7B22A975}" type="pres">
      <dgm:prSet presAssocID="{75D9988C-7549-42F6-B636-D09602DF1E27}" presName="childText" presStyleLbl="conFgAcc1" presStyleIdx="0" presStyleCnt="5" custScaleX="83333">
        <dgm:presLayoutVars>
          <dgm:bulletEnabled val="1"/>
        </dgm:presLayoutVars>
      </dgm:prSet>
      <dgm:spPr/>
      <dgm:t>
        <a:bodyPr/>
        <a:lstStyle/>
        <a:p>
          <a:endParaRPr lang="es-CO"/>
        </a:p>
      </dgm:t>
    </dgm:pt>
    <dgm:pt modelId="{E61D7AE4-EE0E-4C20-8651-3901C55BC0E5}" type="pres">
      <dgm:prSet presAssocID="{7C83440F-CB76-4C76-8B04-3AA9EBB11038}" presName="spaceBetweenRectangles" presStyleCnt="0"/>
      <dgm:spPr/>
      <dgm:t>
        <a:bodyPr/>
        <a:lstStyle/>
        <a:p>
          <a:endParaRPr lang="es-CO"/>
        </a:p>
      </dgm:t>
    </dgm:pt>
    <dgm:pt modelId="{09AF61BD-34C5-4B98-8AE3-5762B49DA2E6}" type="pres">
      <dgm:prSet presAssocID="{03FA4938-8282-4A88-A9B8-0B86382D49A7}" presName="parentLin" presStyleCnt="0"/>
      <dgm:spPr/>
      <dgm:t>
        <a:bodyPr/>
        <a:lstStyle/>
        <a:p>
          <a:endParaRPr lang="es-CO"/>
        </a:p>
      </dgm:t>
    </dgm:pt>
    <dgm:pt modelId="{92C94A6D-6228-4D39-938F-E737242AB73B}" type="pres">
      <dgm:prSet presAssocID="{03FA4938-8282-4A88-A9B8-0B86382D49A7}" presName="parentLeftMargin" presStyleLbl="node1" presStyleIdx="0" presStyleCnt="5"/>
      <dgm:spPr/>
      <dgm:t>
        <a:bodyPr/>
        <a:lstStyle/>
        <a:p>
          <a:endParaRPr lang="es-CO"/>
        </a:p>
      </dgm:t>
    </dgm:pt>
    <dgm:pt modelId="{7494DA0C-66F2-4005-971E-93952949D087}" type="pres">
      <dgm:prSet presAssocID="{03FA4938-8282-4A88-A9B8-0B86382D49A7}" presName="parentText" presStyleLbl="node1" presStyleIdx="1" presStyleCnt="5" custScaleY="131091" custLinFactNeighborY="9508">
        <dgm:presLayoutVars>
          <dgm:chMax val="0"/>
          <dgm:bulletEnabled val="1"/>
        </dgm:presLayoutVars>
      </dgm:prSet>
      <dgm:spPr/>
      <dgm:t>
        <a:bodyPr/>
        <a:lstStyle/>
        <a:p>
          <a:endParaRPr lang="es-CO"/>
        </a:p>
      </dgm:t>
    </dgm:pt>
    <dgm:pt modelId="{802CE17B-1343-438F-B0E7-136690218551}" type="pres">
      <dgm:prSet presAssocID="{03FA4938-8282-4A88-A9B8-0B86382D49A7}" presName="negativeSpace" presStyleCnt="0"/>
      <dgm:spPr/>
      <dgm:t>
        <a:bodyPr/>
        <a:lstStyle/>
        <a:p>
          <a:endParaRPr lang="es-CO"/>
        </a:p>
      </dgm:t>
    </dgm:pt>
    <dgm:pt modelId="{9D72F9E6-180B-4DC3-8F27-1712ED9AD37E}" type="pres">
      <dgm:prSet presAssocID="{03FA4938-8282-4A88-A9B8-0B86382D49A7}" presName="childText" presStyleLbl="conFgAcc1" presStyleIdx="1" presStyleCnt="5" custScaleX="83334">
        <dgm:presLayoutVars>
          <dgm:bulletEnabled val="1"/>
        </dgm:presLayoutVars>
      </dgm:prSet>
      <dgm:spPr/>
      <dgm:t>
        <a:bodyPr/>
        <a:lstStyle/>
        <a:p>
          <a:endParaRPr lang="es-CO"/>
        </a:p>
      </dgm:t>
    </dgm:pt>
    <dgm:pt modelId="{C9B4C72B-2DC0-432E-B6CC-E4392E20C6B7}" type="pres">
      <dgm:prSet presAssocID="{0DA56A69-1BA0-4C67-B39F-6406900F7930}" presName="spaceBetweenRectangles" presStyleCnt="0"/>
      <dgm:spPr/>
      <dgm:t>
        <a:bodyPr/>
        <a:lstStyle/>
        <a:p>
          <a:endParaRPr lang="es-CO"/>
        </a:p>
      </dgm:t>
    </dgm:pt>
    <dgm:pt modelId="{C64E9F04-8A88-4BC2-9344-5CCDD5A7DDE3}" type="pres">
      <dgm:prSet presAssocID="{F54252F3-E954-41D0-85C5-3553C4000356}" presName="parentLin" presStyleCnt="0"/>
      <dgm:spPr/>
      <dgm:t>
        <a:bodyPr/>
        <a:lstStyle/>
        <a:p>
          <a:endParaRPr lang="es-CO"/>
        </a:p>
      </dgm:t>
    </dgm:pt>
    <dgm:pt modelId="{4866F560-3B12-4C81-985A-0C22515C475B}" type="pres">
      <dgm:prSet presAssocID="{F54252F3-E954-41D0-85C5-3553C4000356}" presName="parentLeftMargin" presStyleLbl="node1" presStyleIdx="1" presStyleCnt="5"/>
      <dgm:spPr/>
      <dgm:t>
        <a:bodyPr/>
        <a:lstStyle/>
        <a:p>
          <a:endParaRPr lang="es-CO"/>
        </a:p>
      </dgm:t>
    </dgm:pt>
    <dgm:pt modelId="{B23C7A92-1CF3-4FB5-9AF3-DAC16E28DFF0}" type="pres">
      <dgm:prSet presAssocID="{F54252F3-E954-41D0-85C5-3553C4000356}" presName="parentText" presStyleLbl="node1" presStyleIdx="2" presStyleCnt="5">
        <dgm:presLayoutVars>
          <dgm:chMax val="0"/>
          <dgm:bulletEnabled val="1"/>
        </dgm:presLayoutVars>
      </dgm:prSet>
      <dgm:spPr/>
      <dgm:t>
        <a:bodyPr/>
        <a:lstStyle/>
        <a:p>
          <a:endParaRPr lang="es-CO"/>
        </a:p>
      </dgm:t>
    </dgm:pt>
    <dgm:pt modelId="{E103F254-C6A3-4BE5-9A84-1C257819B126}" type="pres">
      <dgm:prSet presAssocID="{F54252F3-E954-41D0-85C5-3553C4000356}" presName="negativeSpace" presStyleCnt="0"/>
      <dgm:spPr/>
      <dgm:t>
        <a:bodyPr/>
        <a:lstStyle/>
        <a:p>
          <a:endParaRPr lang="es-CO"/>
        </a:p>
      </dgm:t>
    </dgm:pt>
    <dgm:pt modelId="{D2F980DC-D416-44B9-86DE-6F0ED4006A7E}" type="pres">
      <dgm:prSet presAssocID="{F54252F3-E954-41D0-85C5-3553C4000356}" presName="childText" presStyleLbl="conFgAcc1" presStyleIdx="2" presStyleCnt="5" custScaleX="84108">
        <dgm:presLayoutVars>
          <dgm:bulletEnabled val="1"/>
        </dgm:presLayoutVars>
      </dgm:prSet>
      <dgm:spPr/>
      <dgm:t>
        <a:bodyPr/>
        <a:lstStyle/>
        <a:p>
          <a:endParaRPr lang="es-CO"/>
        </a:p>
      </dgm:t>
    </dgm:pt>
    <dgm:pt modelId="{40410331-7239-4CB6-B736-7828A8C487CA}" type="pres">
      <dgm:prSet presAssocID="{D66E4156-7D00-4032-A2EA-B5D4B7DFF0C1}" presName="spaceBetweenRectangles" presStyleCnt="0"/>
      <dgm:spPr/>
      <dgm:t>
        <a:bodyPr/>
        <a:lstStyle/>
        <a:p>
          <a:endParaRPr lang="es-CO"/>
        </a:p>
      </dgm:t>
    </dgm:pt>
    <dgm:pt modelId="{111E8039-AF8D-4996-ACAF-65810C2174ED}" type="pres">
      <dgm:prSet presAssocID="{3C73C8E2-7F4A-442A-B333-A1667B019781}" presName="parentLin" presStyleCnt="0"/>
      <dgm:spPr/>
      <dgm:t>
        <a:bodyPr/>
        <a:lstStyle/>
        <a:p>
          <a:endParaRPr lang="es-CO"/>
        </a:p>
      </dgm:t>
    </dgm:pt>
    <dgm:pt modelId="{9334439D-CAAC-4C2B-B064-D5B029CB038F}" type="pres">
      <dgm:prSet presAssocID="{3C73C8E2-7F4A-442A-B333-A1667B019781}" presName="parentLeftMargin" presStyleLbl="node1" presStyleIdx="2" presStyleCnt="5"/>
      <dgm:spPr/>
      <dgm:t>
        <a:bodyPr/>
        <a:lstStyle/>
        <a:p>
          <a:endParaRPr lang="es-CO"/>
        </a:p>
      </dgm:t>
    </dgm:pt>
    <dgm:pt modelId="{4AEBCA90-3B5D-4D8F-A0A8-4AD67B330C24}" type="pres">
      <dgm:prSet presAssocID="{3C73C8E2-7F4A-442A-B333-A1667B019781}" presName="parentText" presStyleLbl="node1" presStyleIdx="3" presStyleCnt="5">
        <dgm:presLayoutVars>
          <dgm:chMax val="0"/>
          <dgm:bulletEnabled val="1"/>
        </dgm:presLayoutVars>
      </dgm:prSet>
      <dgm:spPr/>
      <dgm:t>
        <a:bodyPr/>
        <a:lstStyle/>
        <a:p>
          <a:endParaRPr lang="es-CO"/>
        </a:p>
      </dgm:t>
    </dgm:pt>
    <dgm:pt modelId="{7050357F-7BEB-44A7-B8EE-CCF8A539B760}" type="pres">
      <dgm:prSet presAssocID="{3C73C8E2-7F4A-442A-B333-A1667B019781}" presName="negativeSpace" presStyleCnt="0"/>
      <dgm:spPr/>
      <dgm:t>
        <a:bodyPr/>
        <a:lstStyle/>
        <a:p>
          <a:endParaRPr lang="es-CO"/>
        </a:p>
      </dgm:t>
    </dgm:pt>
    <dgm:pt modelId="{787A0A8A-7A33-4457-BAA4-5CAC59C1D4C3}" type="pres">
      <dgm:prSet presAssocID="{3C73C8E2-7F4A-442A-B333-A1667B019781}" presName="childText" presStyleLbl="conFgAcc1" presStyleIdx="3" presStyleCnt="5" custScaleX="84497">
        <dgm:presLayoutVars>
          <dgm:bulletEnabled val="1"/>
        </dgm:presLayoutVars>
      </dgm:prSet>
      <dgm:spPr/>
      <dgm:t>
        <a:bodyPr/>
        <a:lstStyle/>
        <a:p>
          <a:endParaRPr lang="es-CO"/>
        </a:p>
      </dgm:t>
    </dgm:pt>
    <dgm:pt modelId="{86C66A35-EBAC-4061-9928-D809000FA259}" type="pres">
      <dgm:prSet presAssocID="{4F85C768-4E2D-4E21-A71B-0B3BD26E2BB0}" presName="spaceBetweenRectangles" presStyleCnt="0"/>
      <dgm:spPr/>
      <dgm:t>
        <a:bodyPr/>
        <a:lstStyle/>
        <a:p>
          <a:endParaRPr lang="es-CO"/>
        </a:p>
      </dgm:t>
    </dgm:pt>
    <dgm:pt modelId="{3DC5D3C6-D464-4A3F-BE98-F98AEF9CA670}" type="pres">
      <dgm:prSet presAssocID="{7AB09473-24DE-4DBE-9561-98C71EB3CE49}" presName="parentLin" presStyleCnt="0"/>
      <dgm:spPr/>
      <dgm:t>
        <a:bodyPr/>
        <a:lstStyle/>
        <a:p>
          <a:endParaRPr lang="es-CO"/>
        </a:p>
      </dgm:t>
    </dgm:pt>
    <dgm:pt modelId="{241C9E8C-5182-4DFF-BAD6-C970DFC3F2AC}" type="pres">
      <dgm:prSet presAssocID="{7AB09473-24DE-4DBE-9561-98C71EB3CE49}" presName="parentLeftMargin" presStyleLbl="node1" presStyleIdx="3" presStyleCnt="5"/>
      <dgm:spPr/>
      <dgm:t>
        <a:bodyPr/>
        <a:lstStyle/>
        <a:p>
          <a:endParaRPr lang="es-CO"/>
        </a:p>
      </dgm:t>
    </dgm:pt>
    <dgm:pt modelId="{0B81C610-2599-4E88-A7EE-7B76324FFEA3}" type="pres">
      <dgm:prSet presAssocID="{7AB09473-24DE-4DBE-9561-98C71EB3CE49}" presName="parentText" presStyleLbl="node1" presStyleIdx="4" presStyleCnt="5">
        <dgm:presLayoutVars>
          <dgm:chMax val="0"/>
          <dgm:bulletEnabled val="1"/>
        </dgm:presLayoutVars>
      </dgm:prSet>
      <dgm:spPr/>
      <dgm:t>
        <a:bodyPr/>
        <a:lstStyle/>
        <a:p>
          <a:endParaRPr lang="es-CO"/>
        </a:p>
      </dgm:t>
    </dgm:pt>
    <dgm:pt modelId="{688C6898-338D-49DC-8D2F-F9C320A864F5}" type="pres">
      <dgm:prSet presAssocID="{7AB09473-24DE-4DBE-9561-98C71EB3CE49}" presName="negativeSpace" presStyleCnt="0"/>
      <dgm:spPr/>
      <dgm:t>
        <a:bodyPr/>
        <a:lstStyle/>
        <a:p>
          <a:endParaRPr lang="es-CO"/>
        </a:p>
      </dgm:t>
    </dgm:pt>
    <dgm:pt modelId="{83BC74BB-FD91-4F8A-9081-650C8C3E39AB}" type="pres">
      <dgm:prSet presAssocID="{7AB09473-24DE-4DBE-9561-98C71EB3CE49}" presName="childText" presStyleLbl="conFgAcc1" presStyleIdx="4" presStyleCnt="5" custScaleX="85271">
        <dgm:presLayoutVars>
          <dgm:bulletEnabled val="1"/>
        </dgm:presLayoutVars>
      </dgm:prSet>
      <dgm:spPr/>
      <dgm:t>
        <a:bodyPr/>
        <a:lstStyle/>
        <a:p>
          <a:endParaRPr lang="es-CO"/>
        </a:p>
      </dgm:t>
    </dgm:pt>
  </dgm:ptLst>
  <dgm:cxnLst>
    <dgm:cxn modelId="{C08D16D1-1502-4751-8058-83602A6B0CC3}" srcId="{F862F87B-C2F8-4A07-A684-7927C21397FA}" destId="{7AB09473-24DE-4DBE-9561-98C71EB3CE49}" srcOrd="4" destOrd="0" parTransId="{900869AA-C54D-4A95-9D8C-4B90B195C8C5}" sibTransId="{48EB6C49-EDF1-4579-BC8F-ADEC9DDBCFA4}"/>
    <dgm:cxn modelId="{C959C9B5-BC71-4697-9551-EC6343DDC5F8}" srcId="{F862F87B-C2F8-4A07-A684-7927C21397FA}" destId="{F54252F3-E954-41D0-85C5-3553C4000356}" srcOrd="2" destOrd="0" parTransId="{FDC1FE95-337B-4AD5-8BB5-7ECC80B0522E}" sibTransId="{D66E4156-7D00-4032-A2EA-B5D4B7DFF0C1}"/>
    <dgm:cxn modelId="{FA5397DA-B625-4CEC-91B9-F05CA9AFCC6A}" type="presOf" srcId="{7AB09473-24DE-4DBE-9561-98C71EB3CE49}" destId="{0B81C610-2599-4E88-A7EE-7B76324FFEA3}" srcOrd="1" destOrd="0" presId="urn:microsoft.com/office/officeart/2005/8/layout/list1"/>
    <dgm:cxn modelId="{1BC1DADC-8420-43B5-B02B-937B20E2661B}" type="presOf" srcId="{75D9988C-7549-42F6-B636-D09602DF1E27}" destId="{D8241852-8C50-4AB3-ACA4-49E8CC5A5A97}" srcOrd="0" destOrd="0" presId="urn:microsoft.com/office/officeart/2005/8/layout/list1"/>
    <dgm:cxn modelId="{A471948D-ABE6-4C02-B75F-BC9CAEC10E0E}" type="presOf" srcId="{3C73C8E2-7F4A-442A-B333-A1667B019781}" destId="{9334439D-CAAC-4C2B-B064-D5B029CB038F}" srcOrd="0" destOrd="0" presId="urn:microsoft.com/office/officeart/2005/8/layout/list1"/>
    <dgm:cxn modelId="{75088E21-B198-40DE-8853-9C6E24A6516A}" srcId="{F862F87B-C2F8-4A07-A684-7927C21397FA}" destId="{3C73C8E2-7F4A-442A-B333-A1667B019781}" srcOrd="3" destOrd="0" parTransId="{4E53FB92-3E7E-4FCF-88BD-33AF0B88143A}" sibTransId="{4F85C768-4E2D-4E21-A71B-0B3BD26E2BB0}"/>
    <dgm:cxn modelId="{E167BEE9-6A92-4B58-82C3-BE2854C3F3E9}" type="presOf" srcId="{03FA4938-8282-4A88-A9B8-0B86382D49A7}" destId="{7494DA0C-66F2-4005-971E-93952949D087}" srcOrd="1" destOrd="0" presId="urn:microsoft.com/office/officeart/2005/8/layout/list1"/>
    <dgm:cxn modelId="{A1B2B087-8305-4D52-B194-7AE80986C422}" srcId="{F862F87B-C2F8-4A07-A684-7927C21397FA}" destId="{75D9988C-7549-42F6-B636-D09602DF1E27}" srcOrd="0" destOrd="0" parTransId="{6C2EA7D5-C3BF-47F2-AFED-E96EE901323E}" sibTransId="{7C83440F-CB76-4C76-8B04-3AA9EBB11038}"/>
    <dgm:cxn modelId="{648A837C-19C7-49FE-87F2-8F1BC6AB1221}" type="presOf" srcId="{7AB09473-24DE-4DBE-9561-98C71EB3CE49}" destId="{241C9E8C-5182-4DFF-BAD6-C970DFC3F2AC}" srcOrd="0" destOrd="0" presId="urn:microsoft.com/office/officeart/2005/8/layout/list1"/>
    <dgm:cxn modelId="{30EBEF36-A745-41C9-B8D9-6AE3B5C71174}" type="presOf" srcId="{75D9988C-7549-42F6-B636-D09602DF1E27}" destId="{3837A9EC-C6D0-44B1-BFBE-FFC2AF0ED935}" srcOrd="1" destOrd="0" presId="urn:microsoft.com/office/officeart/2005/8/layout/list1"/>
    <dgm:cxn modelId="{7A9F72A0-1ABB-4ACA-BB21-F3C5373AF5B7}" srcId="{F862F87B-C2F8-4A07-A684-7927C21397FA}" destId="{03FA4938-8282-4A88-A9B8-0B86382D49A7}" srcOrd="1" destOrd="0" parTransId="{80F83743-183D-4E93-8D8E-942DD0B82938}" sibTransId="{0DA56A69-1BA0-4C67-B39F-6406900F7930}"/>
    <dgm:cxn modelId="{8AA89220-07CA-45B7-9994-9DE295F4203A}" type="presOf" srcId="{F54252F3-E954-41D0-85C5-3553C4000356}" destId="{B23C7A92-1CF3-4FB5-9AF3-DAC16E28DFF0}" srcOrd="1" destOrd="0" presId="urn:microsoft.com/office/officeart/2005/8/layout/list1"/>
    <dgm:cxn modelId="{61301B95-A764-4F70-9CE6-7AC89F2FE57A}" type="presOf" srcId="{3C73C8E2-7F4A-442A-B333-A1667B019781}" destId="{4AEBCA90-3B5D-4D8F-A0A8-4AD67B330C24}" srcOrd="1" destOrd="0" presId="urn:microsoft.com/office/officeart/2005/8/layout/list1"/>
    <dgm:cxn modelId="{8FD8C689-A073-4AA3-A8E5-7D7AEC998F5A}" type="presOf" srcId="{03FA4938-8282-4A88-A9B8-0B86382D49A7}" destId="{92C94A6D-6228-4D39-938F-E737242AB73B}" srcOrd="0" destOrd="0" presId="urn:microsoft.com/office/officeart/2005/8/layout/list1"/>
    <dgm:cxn modelId="{3B645D05-5F33-4331-B693-2E61550B8414}" type="presOf" srcId="{F862F87B-C2F8-4A07-A684-7927C21397FA}" destId="{79981E82-2914-4716-A9F9-1AAAC3DD9697}" srcOrd="0" destOrd="0" presId="urn:microsoft.com/office/officeart/2005/8/layout/list1"/>
    <dgm:cxn modelId="{47799836-B9F5-4A32-AFE4-7A02B2417207}" type="presOf" srcId="{F54252F3-E954-41D0-85C5-3553C4000356}" destId="{4866F560-3B12-4C81-985A-0C22515C475B}" srcOrd="0" destOrd="0" presId="urn:microsoft.com/office/officeart/2005/8/layout/list1"/>
    <dgm:cxn modelId="{47AE7659-A768-4C35-B9CE-08751E88C3FB}" type="presParOf" srcId="{79981E82-2914-4716-A9F9-1AAAC3DD9697}" destId="{0B65EF7F-84FD-4331-B480-4B813A928EE7}" srcOrd="0" destOrd="0" presId="urn:microsoft.com/office/officeart/2005/8/layout/list1"/>
    <dgm:cxn modelId="{06BF91C8-185A-4D71-9F83-24B2CA04706E}" type="presParOf" srcId="{0B65EF7F-84FD-4331-B480-4B813A928EE7}" destId="{D8241852-8C50-4AB3-ACA4-49E8CC5A5A97}" srcOrd="0" destOrd="0" presId="urn:microsoft.com/office/officeart/2005/8/layout/list1"/>
    <dgm:cxn modelId="{B4C0688A-77FB-4DBF-A22B-FC76524B5506}" type="presParOf" srcId="{0B65EF7F-84FD-4331-B480-4B813A928EE7}" destId="{3837A9EC-C6D0-44B1-BFBE-FFC2AF0ED935}" srcOrd="1" destOrd="0" presId="urn:microsoft.com/office/officeart/2005/8/layout/list1"/>
    <dgm:cxn modelId="{BF9991A2-2AF5-42AD-9723-E0810F7A0AAD}" type="presParOf" srcId="{79981E82-2914-4716-A9F9-1AAAC3DD9697}" destId="{83CF0A47-C346-4643-AB48-70AEE62A54FA}" srcOrd="1" destOrd="0" presId="urn:microsoft.com/office/officeart/2005/8/layout/list1"/>
    <dgm:cxn modelId="{8DA19E15-20CB-4851-9D4E-DCABE03F3E14}" type="presParOf" srcId="{79981E82-2914-4716-A9F9-1AAAC3DD9697}" destId="{41F5A264-6613-4837-BEA9-D7FF7B22A975}" srcOrd="2" destOrd="0" presId="urn:microsoft.com/office/officeart/2005/8/layout/list1"/>
    <dgm:cxn modelId="{E8B36204-DF72-4765-A7C7-266D0CAAC9D2}" type="presParOf" srcId="{79981E82-2914-4716-A9F9-1AAAC3DD9697}" destId="{E61D7AE4-EE0E-4C20-8651-3901C55BC0E5}" srcOrd="3" destOrd="0" presId="urn:microsoft.com/office/officeart/2005/8/layout/list1"/>
    <dgm:cxn modelId="{978C03CB-C563-464B-9C73-B8DE985B163B}" type="presParOf" srcId="{79981E82-2914-4716-A9F9-1AAAC3DD9697}" destId="{09AF61BD-34C5-4B98-8AE3-5762B49DA2E6}" srcOrd="4" destOrd="0" presId="urn:microsoft.com/office/officeart/2005/8/layout/list1"/>
    <dgm:cxn modelId="{5941EE65-5249-4F4A-A1B8-658EDF5A1893}" type="presParOf" srcId="{09AF61BD-34C5-4B98-8AE3-5762B49DA2E6}" destId="{92C94A6D-6228-4D39-938F-E737242AB73B}" srcOrd="0" destOrd="0" presId="urn:microsoft.com/office/officeart/2005/8/layout/list1"/>
    <dgm:cxn modelId="{E3F22B7E-80BE-457D-B601-5DE2959D5BED}" type="presParOf" srcId="{09AF61BD-34C5-4B98-8AE3-5762B49DA2E6}" destId="{7494DA0C-66F2-4005-971E-93952949D087}" srcOrd="1" destOrd="0" presId="urn:microsoft.com/office/officeart/2005/8/layout/list1"/>
    <dgm:cxn modelId="{940C993B-0CA7-42E7-854E-24A464609E1A}" type="presParOf" srcId="{79981E82-2914-4716-A9F9-1AAAC3DD9697}" destId="{802CE17B-1343-438F-B0E7-136690218551}" srcOrd="5" destOrd="0" presId="urn:microsoft.com/office/officeart/2005/8/layout/list1"/>
    <dgm:cxn modelId="{FD629E26-4237-428F-8F68-22620F569D2F}" type="presParOf" srcId="{79981E82-2914-4716-A9F9-1AAAC3DD9697}" destId="{9D72F9E6-180B-4DC3-8F27-1712ED9AD37E}" srcOrd="6" destOrd="0" presId="urn:microsoft.com/office/officeart/2005/8/layout/list1"/>
    <dgm:cxn modelId="{4389D2A1-E5DC-4279-B635-B62119ECA06B}" type="presParOf" srcId="{79981E82-2914-4716-A9F9-1AAAC3DD9697}" destId="{C9B4C72B-2DC0-432E-B6CC-E4392E20C6B7}" srcOrd="7" destOrd="0" presId="urn:microsoft.com/office/officeart/2005/8/layout/list1"/>
    <dgm:cxn modelId="{3C6E707A-FC49-466D-9734-2A3606E75A27}" type="presParOf" srcId="{79981E82-2914-4716-A9F9-1AAAC3DD9697}" destId="{C64E9F04-8A88-4BC2-9344-5CCDD5A7DDE3}" srcOrd="8" destOrd="0" presId="urn:microsoft.com/office/officeart/2005/8/layout/list1"/>
    <dgm:cxn modelId="{D994F237-C172-4666-BEB3-F746119D5DF3}" type="presParOf" srcId="{C64E9F04-8A88-4BC2-9344-5CCDD5A7DDE3}" destId="{4866F560-3B12-4C81-985A-0C22515C475B}" srcOrd="0" destOrd="0" presId="urn:microsoft.com/office/officeart/2005/8/layout/list1"/>
    <dgm:cxn modelId="{A39453E2-285E-4E22-82B2-1A4F9ED184C2}" type="presParOf" srcId="{C64E9F04-8A88-4BC2-9344-5CCDD5A7DDE3}" destId="{B23C7A92-1CF3-4FB5-9AF3-DAC16E28DFF0}" srcOrd="1" destOrd="0" presId="urn:microsoft.com/office/officeart/2005/8/layout/list1"/>
    <dgm:cxn modelId="{C97A518E-5FC5-4528-999F-FBCE437FFCE1}" type="presParOf" srcId="{79981E82-2914-4716-A9F9-1AAAC3DD9697}" destId="{E103F254-C6A3-4BE5-9A84-1C257819B126}" srcOrd="9" destOrd="0" presId="urn:microsoft.com/office/officeart/2005/8/layout/list1"/>
    <dgm:cxn modelId="{0AE6C8FE-AD7D-40BB-92BB-3C74467F133A}" type="presParOf" srcId="{79981E82-2914-4716-A9F9-1AAAC3DD9697}" destId="{D2F980DC-D416-44B9-86DE-6F0ED4006A7E}" srcOrd="10" destOrd="0" presId="urn:microsoft.com/office/officeart/2005/8/layout/list1"/>
    <dgm:cxn modelId="{A80B3EC4-D886-4934-A0AB-500A3A0D4940}" type="presParOf" srcId="{79981E82-2914-4716-A9F9-1AAAC3DD9697}" destId="{40410331-7239-4CB6-B736-7828A8C487CA}" srcOrd="11" destOrd="0" presId="urn:microsoft.com/office/officeart/2005/8/layout/list1"/>
    <dgm:cxn modelId="{4F19EBCD-587A-4C05-8E16-A69B6EC0A7C6}" type="presParOf" srcId="{79981E82-2914-4716-A9F9-1AAAC3DD9697}" destId="{111E8039-AF8D-4996-ACAF-65810C2174ED}" srcOrd="12" destOrd="0" presId="urn:microsoft.com/office/officeart/2005/8/layout/list1"/>
    <dgm:cxn modelId="{B21A8328-CB45-47F4-8DF7-0D801B93AAB4}" type="presParOf" srcId="{111E8039-AF8D-4996-ACAF-65810C2174ED}" destId="{9334439D-CAAC-4C2B-B064-D5B029CB038F}" srcOrd="0" destOrd="0" presId="urn:microsoft.com/office/officeart/2005/8/layout/list1"/>
    <dgm:cxn modelId="{EDA94F6C-7E77-4497-9292-BAE9198C8641}" type="presParOf" srcId="{111E8039-AF8D-4996-ACAF-65810C2174ED}" destId="{4AEBCA90-3B5D-4D8F-A0A8-4AD67B330C24}" srcOrd="1" destOrd="0" presId="urn:microsoft.com/office/officeart/2005/8/layout/list1"/>
    <dgm:cxn modelId="{9AFD0E3C-7288-4605-BB61-2D1D8599A98F}" type="presParOf" srcId="{79981E82-2914-4716-A9F9-1AAAC3DD9697}" destId="{7050357F-7BEB-44A7-B8EE-CCF8A539B760}" srcOrd="13" destOrd="0" presId="urn:microsoft.com/office/officeart/2005/8/layout/list1"/>
    <dgm:cxn modelId="{412411CF-9CA3-4D53-B26C-7972618977BF}" type="presParOf" srcId="{79981E82-2914-4716-A9F9-1AAAC3DD9697}" destId="{787A0A8A-7A33-4457-BAA4-5CAC59C1D4C3}" srcOrd="14" destOrd="0" presId="urn:microsoft.com/office/officeart/2005/8/layout/list1"/>
    <dgm:cxn modelId="{0543366D-A93A-48AD-963E-8C4402087A55}" type="presParOf" srcId="{79981E82-2914-4716-A9F9-1AAAC3DD9697}" destId="{86C66A35-EBAC-4061-9928-D809000FA259}" srcOrd="15" destOrd="0" presId="urn:microsoft.com/office/officeart/2005/8/layout/list1"/>
    <dgm:cxn modelId="{44D03602-653D-4D04-8F5B-6F628CE572EF}" type="presParOf" srcId="{79981E82-2914-4716-A9F9-1AAAC3DD9697}" destId="{3DC5D3C6-D464-4A3F-BE98-F98AEF9CA670}" srcOrd="16" destOrd="0" presId="urn:microsoft.com/office/officeart/2005/8/layout/list1"/>
    <dgm:cxn modelId="{1255DD4E-232F-46E3-86A0-18E56D52E9D4}" type="presParOf" srcId="{3DC5D3C6-D464-4A3F-BE98-F98AEF9CA670}" destId="{241C9E8C-5182-4DFF-BAD6-C970DFC3F2AC}" srcOrd="0" destOrd="0" presId="urn:microsoft.com/office/officeart/2005/8/layout/list1"/>
    <dgm:cxn modelId="{41A06576-FD41-4F13-80B9-C06F1C04BAA4}" type="presParOf" srcId="{3DC5D3C6-D464-4A3F-BE98-F98AEF9CA670}" destId="{0B81C610-2599-4E88-A7EE-7B76324FFEA3}" srcOrd="1" destOrd="0" presId="urn:microsoft.com/office/officeart/2005/8/layout/list1"/>
    <dgm:cxn modelId="{239120D2-1AE2-4641-9D54-B0C005803C45}" type="presParOf" srcId="{79981E82-2914-4716-A9F9-1AAAC3DD9697}" destId="{688C6898-338D-49DC-8D2F-F9C320A864F5}" srcOrd="17" destOrd="0" presId="urn:microsoft.com/office/officeart/2005/8/layout/list1"/>
    <dgm:cxn modelId="{7211958F-94DE-456D-9924-F403E9A4FDEB}" type="presParOf" srcId="{79981E82-2914-4716-A9F9-1AAAC3DD9697}" destId="{83BC74BB-FD91-4F8A-9081-650C8C3E39A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FEE55-0FC6-4053-B951-3E7BEB2C2F00}"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CO"/>
        </a:p>
      </dgm:t>
    </dgm:pt>
    <dgm:pt modelId="{AE3CB139-1C9A-45B9-AFC7-77043B2498F7}">
      <dgm:prSet/>
      <dgm:spPr/>
      <dgm:t>
        <a:bodyPr/>
        <a:lstStyle/>
        <a:p>
          <a:endParaRPr lang="es-CO"/>
        </a:p>
      </dgm:t>
    </dgm:pt>
    <dgm:pt modelId="{F684326C-A36D-48D1-9775-3DE34FC0F001}" type="parTrans" cxnId="{42BEABAE-B2D2-430E-B20E-D9B92774F0A6}">
      <dgm:prSet/>
      <dgm:spPr/>
      <dgm:t>
        <a:bodyPr/>
        <a:lstStyle/>
        <a:p>
          <a:endParaRPr lang="es-CO"/>
        </a:p>
      </dgm:t>
    </dgm:pt>
    <dgm:pt modelId="{0E59E1D4-D6FF-4A14-8557-85C271EF1F99}" type="sibTrans" cxnId="{42BEABAE-B2D2-430E-B20E-D9B92774F0A6}">
      <dgm:prSet/>
      <dgm:spPr>
        <a:blipFill rotWithShape="1">
          <a:blip xmlns:r="http://schemas.openxmlformats.org/officeDocument/2006/relationships" r:embed="rId1"/>
          <a:stretch>
            <a:fillRect/>
          </a:stretch>
        </a:blipFill>
      </dgm:spPr>
      <dgm:t>
        <a:bodyPr/>
        <a:lstStyle/>
        <a:p>
          <a:endParaRPr lang="es-CO"/>
        </a:p>
      </dgm:t>
    </dgm:pt>
    <dgm:pt modelId="{D341C984-1B99-4711-B680-94C391EF037B}">
      <dgm:prSet phldrT="[Texto]" custT="1"/>
      <dgm:spPr/>
      <dgm:t>
        <a:bodyPr/>
        <a:lstStyle/>
        <a:p>
          <a:r>
            <a:rPr lang="es-CO" sz="1200" b="0" dirty="0"/>
            <a:t>FORTALECIMIENTO INSTITUCIONAL DE LA AUTORIDAD AMBIENTAL</a:t>
          </a:r>
        </a:p>
      </dgm:t>
    </dgm:pt>
    <dgm:pt modelId="{EE6FABA3-CD5B-4816-B4FA-0A5E45B57A09}" type="parTrans" cxnId="{3CE6ECB4-36D7-406A-875F-E0C476B8FA2B}">
      <dgm:prSet/>
      <dgm:spPr/>
      <dgm:t>
        <a:bodyPr/>
        <a:lstStyle/>
        <a:p>
          <a:endParaRPr lang="es-CO"/>
        </a:p>
      </dgm:t>
    </dgm:pt>
    <dgm:pt modelId="{A3297C4D-4321-4316-BCD1-A87C711DAE74}" type="sibTrans" cxnId="{3CE6ECB4-36D7-406A-875F-E0C476B8FA2B}">
      <dgm:prSet/>
      <dgm:spPr>
        <a:blipFill rotWithShape="1">
          <a:blip xmlns:r="http://schemas.openxmlformats.org/officeDocument/2006/relationships" r:embed="rId2"/>
          <a:stretch>
            <a:fillRect/>
          </a:stretch>
        </a:blipFill>
      </dgm:spPr>
      <dgm:t>
        <a:bodyPr/>
        <a:lstStyle/>
        <a:p>
          <a:endParaRPr lang="es-CO"/>
        </a:p>
      </dgm:t>
    </dgm:pt>
    <dgm:pt modelId="{39B8906A-C5AB-4B89-B227-7DCEB8CBF036}">
      <dgm:prSet phldrT="[Texto]" custT="1"/>
      <dgm:spPr/>
      <dgm:t>
        <a:bodyPr/>
        <a:lstStyle/>
        <a:p>
          <a:pPr algn="l"/>
          <a:r>
            <a:rPr lang="es-CO" sz="1200" dirty="0">
              <a:solidFill>
                <a:schemeClr val="tx1"/>
              </a:solidFill>
            </a:rPr>
            <a:t>BIODIVERSIDAD</a:t>
          </a:r>
        </a:p>
      </dgm:t>
    </dgm:pt>
    <dgm:pt modelId="{B247B341-5B88-45E6-B87C-017CDB0DEE22}" type="parTrans" cxnId="{D8F3670F-5295-4815-88F5-8CC883C80302}">
      <dgm:prSet/>
      <dgm:spPr/>
      <dgm:t>
        <a:bodyPr/>
        <a:lstStyle/>
        <a:p>
          <a:endParaRPr lang="es-CO"/>
        </a:p>
      </dgm:t>
    </dgm:pt>
    <dgm:pt modelId="{61182738-EFD0-4A43-9877-6517E2B3301C}" type="sibTrans" cxnId="{D8F3670F-5295-4815-88F5-8CC883C80302}">
      <dgm:prSet/>
      <dgm:spPr>
        <a:blipFill rotWithShape="1">
          <a:blip xmlns:r="http://schemas.openxmlformats.org/officeDocument/2006/relationships" r:embed="rId3"/>
          <a:stretch>
            <a:fillRect/>
          </a:stretch>
        </a:blipFill>
      </dgm:spPr>
      <dgm:t>
        <a:bodyPr/>
        <a:lstStyle/>
        <a:p>
          <a:endParaRPr lang="es-CO"/>
        </a:p>
      </dgm:t>
    </dgm:pt>
    <dgm:pt modelId="{6DF99F61-7438-4F62-8A05-E66A52F28D77}">
      <dgm:prSet phldrT="[Texto]" custT="1"/>
      <dgm:spPr/>
      <dgm:t>
        <a:bodyPr/>
        <a:lstStyle/>
        <a:p>
          <a:r>
            <a:rPr lang="es-CO" sz="1200" dirty="0">
              <a:solidFill>
                <a:schemeClr val="tx1"/>
              </a:solidFill>
            </a:rPr>
            <a:t>GESTION AMBIENTAL REGIONAL</a:t>
          </a:r>
        </a:p>
      </dgm:t>
    </dgm:pt>
    <dgm:pt modelId="{19E16DAB-6A2B-455B-88BB-92C12B4141CA}" type="parTrans" cxnId="{1AAEDC60-360C-4871-BF91-F208378C70A1}">
      <dgm:prSet/>
      <dgm:spPr/>
      <dgm:t>
        <a:bodyPr/>
        <a:lstStyle/>
        <a:p>
          <a:endParaRPr lang="es-CO"/>
        </a:p>
      </dgm:t>
    </dgm:pt>
    <dgm:pt modelId="{C3366476-ECC1-497F-AB76-685DD4561722}" type="sibTrans" cxnId="{1AAEDC60-360C-4871-BF91-F208378C70A1}">
      <dgm:prSet/>
      <dgm:spPr>
        <a:blipFill rotWithShape="1">
          <a:blip xmlns:r="http://schemas.openxmlformats.org/officeDocument/2006/relationships" r:embed="rId4"/>
          <a:stretch>
            <a:fillRect/>
          </a:stretch>
        </a:blipFill>
      </dgm:spPr>
      <dgm:t>
        <a:bodyPr/>
        <a:lstStyle/>
        <a:p>
          <a:endParaRPr lang="es-CO"/>
        </a:p>
      </dgm:t>
    </dgm:pt>
    <dgm:pt modelId="{6DD918C2-8C8B-403B-B9EC-7E4643C3D35D}">
      <dgm:prSet/>
      <dgm:spPr/>
      <dgm:t>
        <a:bodyPr/>
        <a:lstStyle/>
        <a:p>
          <a:endParaRPr lang="es-CO"/>
        </a:p>
      </dgm:t>
    </dgm:pt>
    <dgm:pt modelId="{FB5B99CE-D5A8-4965-8658-A4AED21CA954}" type="parTrans" cxnId="{57734268-F28E-428D-8D60-AECC4D9873F9}">
      <dgm:prSet/>
      <dgm:spPr/>
      <dgm:t>
        <a:bodyPr/>
        <a:lstStyle/>
        <a:p>
          <a:endParaRPr lang="es-CO"/>
        </a:p>
      </dgm:t>
    </dgm:pt>
    <dgm:pt modelId="{61937A13-3B84-461D-BDC4-7E3FB04429B0}" type="sibTrans" cxnId="{57734268-F28E-428D-8D60-AECC4D9873F9}">
      <dgm:prSet/>
      <dgm:spPr>
        <a:noFill/>
        <a:ln>
          <a:noFill/>
        </a:ln>
      </dgm:spPr>
      <dgm:t>
        <a:bodyPr/>
        <a:lstStyle/>
        <a:p>
          <a:endParaRPr lang="es-CO"/>
        </a:p>
      </dgm:t>
    </dgm:pt>
    <dgm:pt modelId="{D8043C5D-2213-437E-A7B4-12DBE50C0A7E}">
      <dgm:prSet/>
      <dgm:spPr/>
      <dgm:t>
        <a:bodyPr/>
        <a:lstStyle/>
        <a:p>
          <a:endParaRPr lang="es-CO"/>
        </a:p>
      </dgm:t>
    </dgm:pt>
    <dgm:pt modelId="{7B196AB0-2999-425A-A1C1-338D0AC2A7F5}" type="parTrans" cxnId="{A090489A-315E-462B-82F7-3CE4DA5C2426}">
      <dgm:prSet/>
      <dgm:spPr/>
      <dgm:t>
        <a:bodyPr/>
        <a:lstStyle/>
        <a:p>
          <a:endParaRPr lang="es-CO"/>
        </a:p>
      </dgm:t>
    </dgm:pt>
    <dgm:pt modelId="{495B35E6-9005-4D6F-A0DF-AB8A8FFD2FA6}" type="sibTrans" cxnId="{A090489A-315E-462B-82F7-3CE4DA5C2426}">
      <dgm:prSet/>
      <dgm:spPr>
        <a:noFill/>
        <a:ln>
          <a:noFill/>
        </a:ln>
      </dgm:spPr>
      <dgm:t>
        <a:bodyPr/>
        <a:lstStyle/>
        <a:p>
          <a:endParaRPr lang="es-CO"/>
        </a:p>
      </dgm:t>
    </dgm:pt>
    <dgm:pt modelId="{78A62348-0893-495C-A6F7-3CF5B9E5EA33}">
      <dgm:prSet custT="1"/>
      <dgm:spPr/>
      <dgm:t>
        <a:bodyPr/>
        <a:lstStyle/>
        <a:p>
          <a:r>
            <a:rPr lang="es-CO" sz="1200" dirty="0">
              <a:solidFill>
                <a:schemeClr val="tx1"/>
              </a:solidFill>
            </a:rPr>
            <a:t>GESTION INTEGRAL DEL RECURSO HIDRICO</a:t>
          </a:r>
        </a:p>
      </dgm:t>
    </dgm:pt>
    <dgm:pt modelId="{DD6092C6-4212-4490-AAC4-7DBAF0ECEF32}" type="parTrans" cxnId="{2573CF06-2805-4EE3-BAB9-C437C44E5513}">
      <dgm:prSet/>
      <dgm:spPr/>
      <dgm:t>
        <a:bodyPr/>
        <a:lstStyle/>
        <a:p>
          <a:endParaRPr lang="es-CO"/>
        </a:p>
      </dgm:t>
    </dgm:pt>
    <dgm:pt modelId="{C23F1E02-BDAF-4B03-A40C-BAAD99ED2544}" type="sibTrans" cxnId="{2573CF06-2805-4EE3-BAB9-C437C44E5513}">
      <dgm:prSet/>
      <dgm:spPr>
        <a:blipFill rotWithShape="1">
          <a:blip xmlns:r="http://schemas.openxmlformats.org/officeDocument/2006/relationships" r:embed="rId5"/>
          <a:stretch>
            <a:fillRect/>
          </a:stretch>
        </a:blipFill>
      </dgm:spPr>
      <dgm:t>
        <a:bodyPr/>
        <a:lstStyle/>
        <a:p>
          <a:endParaRPr lang="es-CO"/>
        </a:p>
      </dgm:t>
    </dgm:pt>
    <dgm:pt modelId="{9FBFC8A4-D2E4-43F0-AE87-FCABE133C02A}">
      <dgm:prSet/>
      <dgm:spPr/>
      <dgm:t>
        <a:bodyPr/>
        <a:lstStyle/>
        <a:p>
          <a:endParaRPr lang="es-CO"/>
        </a:p>
      </dgm:t>
    </dgm:pt>
    <dgm:pt modelId="{14A860F6-183F-4279-B21F-82B5CF69D46D}" type="parTrans" cxnId="{ACC78FF6-6115-4C73-91E3-9FE675FB2BB5}">
      <dgm:prSet/>
      <dgm:spPr/>
      <dgm:t>
        <a:bodyPr/>
        <a:lstStyle/>
        <a:p>
          <a:endParaRPr lang="es-CO"/>
        </a:p>
      </dgm:t>
    </dgm:pt>
    <dgm:pt modelId="{AEA36BF3-3225-46E3-9D4E-ED83763342C6}" type="sibTrans" cxnId="{ACC78FF6-6115-4C73-91E3-9FE675FB2BB5}">
      <dgm:prSet/>
      <dgm:spPr/>
      <dgm:t>
        <a:bodyPr/>
        <a:lstStyle/>
        <a:p>
          <a:endParaRPr lang="es-CO"/>
        </a:p>
      </dgm:t>
    </dgm:pt>
    <dgm:pt modelId="{BAAAF862-B403-4F3E-8447-2B2F7DF168BB}">
      <dgm:prSet custT="1"/>
      <dgm:spPr/>
      <dgm:t>
        <a:bodyPr/>
        <a:lstStyle/>
        <a:p>
          <a:endParaRPr lang="es-CO" sz="900">
            <a:solidFill>
              <a:sysClr val="windowText" lastClr="000000"/>
            </a:solidFill>
          </a:endParaRPr>
        </a:p>
      </dgm:t>
    </dgm:pt>
    <dgm:pt modelId="{F8C93809-CCDC-4277-BA7F-D7AF71851FAD}" type="parTrans" cxnId="{74455C87-41C1-4890-99AE-33C982D7F830}">
      <dgm:prSet/>
      <dgm:spPr/>
      <dgm:t>
        <a:bodyPr/>
        <a:lstStyle/>
        <a:p>
          <a:endParaRPr lang="es-CO"/>
        </a:p>
      </dgm:t>
    </dgm:pt>
    <dgm:pt modelId="{4A6B96FB-95F8-40C9-9302-588B23F4A06C}" type="sibTrans" cxnId="{74455C87-41C1-4890-99AE-33C982D7F830}">
      <dgm:prSet/>
      <dgm:spPr>
        <a:noFill/>
        <a:ln>
          <a:noFill/>
        </a:ln>
      </dgm:spPr>
      <dgm:t>
        <a:bodyPr/>
        <a:lstStyle/>
        <a:p>
          <a:endParaRPr lang="es-CO"/>
        </a:p>
      </dgm:t>
    </dgm:pt>
    <dgm:pt modelId="{7883FF4B-5D30-4D81-A4B1-6BDFF25B912E}">
      <dgm:prSet custT="1"/>
      <dgm:spPr/>
      <dgm:t>
        <a:bodyPr/>
        <a:lstStyle/>
        <a:p>
          <a:r>
            <a:rPr lang="es-CO" sz="1200" dirty="0">
              <a:solidFill>
                <a:schemeClr val="tx1"/>
              </a:solidFill>
            </a:rPr>
            <a:t>EDUCACION AMBIENTAL Y COMUNICACION EFECTIVA</a:t>
          </a:r>
        </a:p>
      </dgm:t>
    </dgm:pt>
    <dgm:pt modelId="{2DFE2BFD-0828-4898-B46D-666AA70E8AC3}" type="parTrans" cxnId="{82CF6A05-2950-4122-BFE1-E1A17F87667A}">
      <dgm:prSet/>
      <dgm:spPr/>
      <dgm:t>
        <a:bodyPr/>
        <a:lstStyle/>
        <a:p>
          <a:endParaRPr lang="es-CO"/>
        </a:p>
      </dgm:t>
    </dgm:pt>
    <dgm:pt modelId="{457A32C4-DB4A-4210-826F-154A2E8CF224}" type="sibTrans" cxnId="{82CF6A05-2950-4122-BFE1-E1A17F87667A}">
      <dgm:prSet/>
      <dgm:spPr>
        <a:blipFill rotWithShape="1">
          <a:blip xmlns:r="http://schemas.openxmlformats.org/officeDocument/2006/relationships" r:embed="rId6"/>
          <a:stretch>
            <a:fillRect/>
          </a:stretch>
        </a:blipFill>
      </dgm:spPr>
      <dgm:t>
        <a:bodyPr/>
        <a:lstStyle/>
        <a:p>
          <a:endParaRPr lang="es-CO"/>
        </a:p>
      </dgm:t>
    </dgm:pt>
    <dgm:pt modelId="{4ED5C1E8-6B87-4762-A033-58D8B37D69C6}">
      <dgm:prSet custScaleX="647822"/>
      <dgm:spPr/>
      <dgm:t>
        <a:bodyPr/>
        <a:lstStyle/>
        <a:p>
          <a:endParaRPr lang="es-CO"/>
        </a:p>
      </dgm:t>
    </dgm:pt>
    <dgm:pt modelId="{5A0EDE1E-807F-4248-AC1F-2B3B1BAF30E7}" type="parTrans" cxnId="{A4F82650-35A1-4A3E-83B8-B0A0ABE19A02}">
      <dgm:prSet/>
      <dgm:spPr/>
      <dgm:t>
        <a:bodyPr/>
        <a:lstStyle/>
        <a:p>
          <a:endParaRPr lang="es-CO"/>
        </a:p>
      </dgm:t>
    </dgm:pt>
    <dgm:pt modelId="{07F180BE-59E1-49CA-8EA1-F3E5504EAA15}" type="sibTrans" cxnId="{A4F82650-35A1-4A3E-83B8-B0A0ABE19A02}">
      <dgm:prSet/>
      <dgm:spPr>
        <a:solidFill>
          <a:schemeClr val="accent4">
            <a:lumMod val="40000"/>
            <a:lumOff val="60000"/>
          </a:schemeClr>
        </a:solidFill>
      </dgm:spPr>
      <dgm:t>
        <a:bodyPr/>
        <a:lstStyle/>
        <a:p>
          <a:endParaRPr lang="es-CO"/>
        </a:p>
      </dgm:t>
    </dgm:pt>
    <dgm:pt modelId="{1B4378B5-8DBD-44AA-9056-6356E4084E4F}">
      <dgm:prSet phldrT="[Texto]" custScaleX="647822"/>
      <dgm:spPr/>
      <dgm:t>
        <a:bodyPr/>
        <a:lstStyle/>
        <a:p>
          <a:endParaRPr lang="es-CO"/>
        </a:p>
      </dgm:t>
    </dgm:pt>
    <dgm:pt modelId="{57858D36-642E-466A-A2B4-2D999F31F82E}" type="parTrans" cxnId="{989F7709-8242-4857-A0E5-208C5ACE426C}">
      <dgm:prSet/>
      <dgm:spPr/>
      <dgm:t>
        <a:bodyPr/>
        <a:lstStyle/>
        <a:p>
          <a:endParaRPr lang="es-CO"/>
        </a:p>
      </dgm:t>
    </dgm:pt>
    <dgm:pt modelId="{608E3378-2666-450A-9D3E-418E72BD1B49}" type="sibTrans" cxnId="{989F7709-8242-4857-A0E5-208C5ACE426C}">
      <dgm:prSet/>
      <dgm:spPr/>
      <dgm:t>
        <a:bodyPr/>
        <a:lstStyle/>
        <a:p>
          <a:endParaRPr lang="es-CO"/>
        </a:p>
      </dgm:t>
    </dgm:pt>
    <dgm:pt modelId="{24CF8E69-5826-4FB8-B818-AE4239007FB6}">
      <dgm:prSet custT="1"/>
      <dgm:spPr/>
      <dgm:t>
        <a:bodyPr/>
        <a:lstStyle/>
        <a:p>
          <a:r>
            <a:rPr lang="es-CO" sz="1200" dirty="0">
              <a:solidFill>
                <a:schemeClr val="tx1"/>
              </a:solidFill>
            </a:rPr>
            <a:t>ADAPTACION AL CAMBIO CLIMATICO</a:t>
          </a:r>
        </a:p>
      </dgm:t>
    </dgm:pt>
    <dgm:pt modelId="{97F32D51-EF15-4BF3-B7F2-F96B01718396}" type="parTrans" cxnId="{AF0CA16D-75DA-403C-B68D-160598407307}">
      <dgm:prSet/>
      <dgm:spPr/>
      <dgm:t>
        <a:bodyPr/>
        <a:lstStyle/>
        <a:p>
          <a:endParaRPr lang="es-CO"/>
        </a:p>
      </dgm:t>
    </dgm:pt>
    <dgm:pt modelId="{6FDCF7B9-9725-429A-93F7-B27B2BF13C0A}" type="sibTrans" cxnId="{AF0CA16D-75DA-403C-B68D-160598407307}">
      <dgm:prSet/>
      <dgm:spPr>
        <a:blipFill rotWithShape="1">
          <a:blip xmlns:r="http://schemas.openxmlformats.org/officeDocument/2006/relationships" r:embed="rId7"/>
          <a:stretch>
            <a:fillRect/>
          </a:stretch>
        </a:blipFill>
      </dgm:spPr>
      <dgm:t>
        <a:bodyPr/>
        <a:lstStyle/>
        <a:p>
          <a:endParaRPr lang="es-CO"/>
        </a:p>
      </dgm:t>
    </dgm:pt>
    <dgm:pt modelId="{6C464CA2-F26A-495E-85A4-319A8C514922}" type="pres">
      <dgm:prSet presAssocID="{1CBFEE55-0FC6-4053-B951-3E7BEB2C2F00}" presName="Name0" presStyleCnt="0">
        <dgm:presLayoutVars>
          <dgm:chMax val="7"/>
          <dgm:chPref val="7"/>
          <dgm:dir/>
        </dgm:presLayoutVars>
      </dgm:prSet>
      <dgm:spPr/>
      <dgm:t>
        <a:bodyPr/>
        <a:lstStyle/>
        <a:p>
          <a:endParaRPr lang="es-CO"/>
        </a:p>
      </dgm:t>
    </dgm:pt>
    <dgm:pt modelId="{EC30CC41-ADB0-4CD6-ACCC-45D86F92458B}" type="pres">
      <dgm:prSet presAssocID="{1CBFEE55-0FC6-4053-B951-3E7BEB2C2F00}" presName="Name1" presStyleCnt="0"/>
      <dgm:spPr/>
    </dgm:pt>
    <dgm:pt modelId="{499A694E-9BAC-4F32-BFD8-5155E73E9157}" type="pres">
      <dgm:prSet presAssocID="{0E59E1D4-D6FF-4A14-8557-85C271EF1F99}" presName="picture_1" presStyleCnt="0"/>
      <dgm:spPr/>
    </dgm:pt>
    <dgm:pt modelId="{BF2AD6B8-C281-4C9C-9647-CE6E79532315}" type="pres">
      <dgm:prSet presAssocID="{0E59E1D4-D6FF-4A14-8557-85C271EF1F99}" presName="pictureRepeatNode" presStyleLbl="alignImgPlace1" presStyleIdx="0" presStyleCnt="7" custScaleX="74150" custScaleY="64680" custLinFactNeighborX="-6468" custLinFactNeighborY="-4803"/>
      <dgm:spPr/>
      <dgm:t>
        <a:bodyPr/>
        <a:lstStyle/>
        <a:p>
          <a:endParaRPr lang="es-CO"/>
        </a:p>
      </dgm:t>
    </dgm:pt>
    <dgm:pt modelId="{8E6BCE41-40E9-4066-A642-3B5D924A1215}" type="pres">
      <dgm:prSet presAssocID="{AE3CB139-1C9A-45B9-AFC7-77043B2498F7}" presName="text_1" presStyleLbl="node1" presStyleIdx="0" presStyleCnt="0">
        <dgm:presLayoutVars>
          <dgm:bulletEnabled val="1"/>
        </dgm:presLayoutVars>
      </dgm:prSet>
      <dgm:spPr/>
      <dgm:t>
        <a:bodyPr/>
        <a:lstStyle/>
        <a:p>
          <a:endParaRPr lang="es-CO"/>
        </a:p>
      </dgm:t>
    </dgm:pt>
    <dgm:pt modelId="{33C1EC51-00C7-47B1-A3EC-732C36FB2FEC}" type="pres">
      <dgm:prSet presAssocID="{A3297C4D-4321-4316-BCD1-A87C711DAE74}" presName="picture_2" presStyleCnt="0"/>
      <dgm:spPr/>
    </dgm:pt>
    <dgm:pt modelId="{6EA8F01B-1C27-44E2-BF40-461E577BB4A4}" type="pres">
      <dgm:prSet presAssocID="{A3297C4D-4321-4316-BCD1-A87C711DAE74}" presName="pictureRepeatNode" presStyleLbl="alignImgPlace1" presStyleIdx="1" presStyleCnt="7" custLinFactNeighborX="-77882" custLinFactNeighborY="-7880"/>
      <dgm:spPr/>
      <dgm:t>
        <a:bodyPr/>
        <a:lstStyle/>
        <a:p>
          <a:endParaRPr lang="es-CO"/>
        </a:p>
      </dgm:t>
    </dgm:pt>
    <dgm:pt modelId="{EBE5F587-6874-4E1B-AF0D-41043C711DDA}" type="pres">
      <dgm:prSet presAssocID="{D341C984-1B99-4711-B680-94C391EF037B}" presName="line_2" presStyleLbl="parChTrans1D1" presStyleIdx="0" presStyleCnt="6" custSzY="16204" custScaleX="66686"/>
      <dgm:spPr/>
    </dgm:pt>
    <dgm:pt modelId="{C5164B93-12D5-4D64-B6F7-58F533D29546}" type="pres">
      <dgm:prSet presAssocID="{D341C984-1B99-4711-B680-94C391EF037B}" presName="textparent_2" presStyleLbl="node1" presStyleIdx="0" presStyleCnt="0"/>
      <dgm:spPr/>
    </dgm:pt>
    <dgm:pt modelId="{54293866-C2E4-43EA-8AB6-AD43519D38B2}" type="pres">
      <dgm:prSet presAssocID="{D341C984-1B99-4711-B680-94C391EF037B}" presName="text_2" presStyleLbl="revTx" presStyleIdx="0" presStyleCnt="6" custScaleX="2000000" custLinFactX="-100000" custLinFactNeighborX="-148193">
        <dgm:presLayoutVars>
          <dgm:bulletEnabled val="1"/>
        </dgm:presLayoutVars>
      </dgm:prSet>
      <dgm:spPr/>
      <dgm:t>
        <a:bodyPr/>
        <a:lstStyle/>
        <a:p>
          <a:endParaRPr lang="es-CO"/>
        </a:p>
      </dgm:t>
    </dgm:pt>
    <dgm:pt modelId="{4B4751FD-B1FF-4718-8871-B1066886A5AD}" type="pres">
      <dgm:prSet presAssocID="{61182738-EFD0-4A43-9877-6517E2B3301C}" presName="picture_3" presStyleCnt="0"/>
      <dgm:spPr/>
    </dgm:pt>
    <dgm:pt modelId="{E99C1B7C-22E5-431B-9303-CB438605E6FA}" type="pres">
      <dgm:prSet presAssocID="{61182738-EFD0-4A43-9877-6517E2B3301C}" presName="pictureRepeatNode" presStyleLbl="alignImgPlace1" presStyleIdx="2" presStyleCnt="7" custScaleX="112565" custScaleY="89499" custLinFactNeighborX="-13149"/>
      <dgm:spPr/>
      <dgm:t>
        <a:bodyPr/>
        <a:lstStyle/>
        <a:p>
          <a:endParaRPr lang="es-CO"/>
        </a:p>
      </dgm:t>
    </dgm:pt>
    <dgm:pt modelId="{3144DA03-9E55-40F5-B2F1-4B0B8260DA7B}" type="pres">
      <dgm:prSet presAssocID="{39B8906A-C5AB-4B89-B227-7DCEB8CBF036}" presName="line_3" presStyleLbl="parChTrans1D1" presStyleIdx="1" presStyleCnt="6" custFlipVert="1" custSzY="60920" custScaleX="66810" custLinFactY="100000" custLinFactNeighborX="5592" custLinFactNeighborY="100022"/>
      <dgm:spPr/>
    </dgm:pt>
    <dgm:pt modelId="{3B601504-FDFB-43A7-B54C-3271104ED814}" type="pres">
      <dgm:prSet presAssocID="{39B8906A-C5AB-4B89-B227-7DCEB8CBF036}" presName="textparent_3" presStyleLbl="node1" presStyleIdx="0" presStyleCnt="0"/>
      <dgm:spPr/>
    </dgm:pt>
    <dgm:pt modelId="{1595053C-7FF0-497D-AAD4-0233E9161F0C}" type="pres">
      <dgm:prSet presAssocID="{39B8906A-C5AB-4B89-B227-7DCEB8CBF036}" presName="text_3" presStyleLbl="revTx" presStyleIdx="1" presStyleCnt="6" custScaleX="107863" custLinFactNeighborX="12471" custLinFactNeighborY="8614">
        <dgm:presLayoutVars>
          <dgm:bulletEnabled val="1"/>
        </dgm:presLayoutVars>
      </dgm:prSet>
      <dgm:spPr/>
      <dgm:t>
        <a:bodyPr/>
        <a:lstStyle/>
        <a:p>
          <a:endParaRPr lang="es-CO"/>
        </a:p>
      </dgm:t>
    </dgm:pt>
    <dgm:pt modelId="{9909A356-7390-44A1-9F66-9BC76A600B58}" type="pres">
      <dgm:prSet presAssocID="{C3366476-ECC1-497F-AB76-685DD4561722}" presName="picture_4" presStyleCnt="0"/>
      <dgm:spPr/>
    </dgm:pt>
    <dgm:pt modelId="{5BB8E960-F2C2-4CE9-A3E7-2998D7D7479A}" type="pres">
      <dgm:prSet presAssocID="{C3366476-ECC1-497F-AB76-685DD4561722}" presName="pictureRepeatNode" presStyleLbl="alignImgPlace1" presStyleIdx="3" presStyleCnt="7"/>
      <dgm:spPr/>
      <dgm:t>
        <a:bodyPr/>
        <a:lstStyle/>
        <a:p>
          <a:endParaRPr lang="es-CO"/>
        </a:p>
      </dgm:t>
    </dgm:pt>
    <dgm:pt modelId="{921A649B-B446-4A27-B3F7-AC4C13D1CD41}" type="pres">
      <dgm:prSet presAssocID="{6DF99F61-7438-4F62-8A05-E66A52F28D77}" presName="line_4" presStyleLbl="parChTrans1D1" presStyleIdx="2" presStyleCnt="6"/>
      <dgm:spPr/>
    </dgm:pt>
    <dgm:pt modelId="{746B47F8-0AA6-4048-83B3-AEFE6CB26C98}" type="pres">
      <dgm:prSet presAssocID="{6DF99F61-7438-4F62-8A05-E66A52F28D77}" presName="textparent_4" presStyleLbl="node1" presStyleIdx="0" presStyleCnt="0"/>
      <dgm:spPr/>
    </dgm:pt>
    <dgm:pt modelId="{5E0AEF98-9F09-4E97-81B0-E5ABE8BCCF2B}" type="pres">
      <dgm:prSet presAssocID="{6DF99F61-7438-4F62-8A05-E66A52F28D77}" presName="text_4" presStyleLbl="revTx" presStyleIdx="2" presStyleCnt="6" custScaleX="692196" custLinFactNeighborX="49233">
        <dgm:presLayoutVars>
          <dgm:bulletEnabled val="1"/>
        </dgm:presLayoutVars>
      </dgm:prSet>
      <dgm:spPr/>
      <dgm:t>
        <a:bodyPr/>
        <a:lstStyle/>
        <a:p>
          <a:endParaRPr lang="es-CO"/>
        </a:p>
      </dgm:t>
    </dgm:pt>
    <dgm:pt modelId="{491E4ACB-89FD-4DE6-BB46-4DE5A7296D01}" type="pres">
      <dgm:prSet presAssocID="{C23F1E02-BDAF-4B03-A40C-BAAD99ED2544}" presName="picture_5" presStyleCnt="0"/>
      <dgm:spPr/>
    </dgm:pt>
    <dgm:pt modelId="{CEB8085D-47E6-407F-983C-579950D31399}" type="pres">
      <dgm:prSet presAssocID="{C23F1E02-BDAF-4B03-A40C-BAAD99ED2544}" presName="pictureRepeatNode" presStyleLbl="alignImgPlace1" presStyleIdx="4" presStyleCnt="7"/>
      <dgm:spPr/>
      <dgm:t>
        <a:bodyPr/>
        <a:lstStyle/>
        <a:p>
          <a:endParaRPr lang="es-CO"/>
        </a:p>
      </dgm:t>
    </dgm:pt>
    <dgm:pt modelId="{E7246564-7A26-4212-9BFA-AB955D39C1AF}" type="pres">
      <dgm:prSet presAssocID="{78A62348-0893-495C-A6F7-3CF5B9E5EA33}" presName="line_5" presStyleLbl="parChTrans1D1" presStyleIdx="3" presStyleCnt="6" custFlipVert="1" custSzY="8352" custScaleX="63098" custLinFactNeighborX="7072"/>
      <dgm:spPr/>
      <dgm:t>
        <a:bodyPr/>
        <a:lstStyle/>
        <a:p>
          <a:endParaRPr lang="es-CO"/>
        </a:p>
      </dgm:t>
    </dgm:pt>
    <dgm:pt modelId="{1BA1408E-A10E-4F3C-BB0B-A8FE0EC3600B}" type="pres">
      <dgm:prSet presAssocID="{78A62348-0893-495C-A6F7-3CF5B9E5EA33}" presName="textparent_5" presStyleLbl="node1" presStyleIdx="0" presStyleCnt="0"/>
      <dgm:spPr/>
    </dgm:pt>
    <dgm:pt modelId="{1EEADA9F-0E53-43D0-815A-4B08ABBDA8A3}" type="pres">
      <dgm:prSet presAssocID="{78A62348-0893-495C-A6F7-3CF5B9E5EA33}" presName="text_5" presStyleLbl="revTx" presStyleIdx="3" presStyleCnt="6" custScaleX="219300" custLinFactNeighborX="12952">
        <dgm:presLayoutVars>
          <dgm:bulletEnabled val="1"/>
        </dgm:presLayoutVars>
      </dgm:prSet>
      <dgm:spPr/>
      <dgm:t>
        <a:bodyPr/>
        <a:lstStyle/>
        <a:p>
          <a:endParaRPr lang="es-CO"/>
        </a:p>
      </dgm:t>
    </dgm:pt>
    <dgm:pt modelId="{CB45863C-9F9B-41A5-8D82-D18311AC951F}" type="pres">
      <dgm:prSet presAssocID="{457A32C4-DB4A-4210-826F-154A2E8CF224}" presName="picture_6" presStyleCnt="0"/>
      <dgm:spPr/>
    </dgm:pt>
    <dgm:pt modelId="{408CFCFA-6082-4D9A-AF0A-A7C3EAF20364}" type="pres">
      <dgm:prSet presAssocID="{457A32C4-DB4A-4210-826F-154A2E8CF224}" presName="pictureRepeatNode" presStyleLbl="alignImgPlace1" presStyleIdx="5" presStyleCnt="7"/>
      <dgm:spPr/>
      <dgm:t>
        <a:bodyPr/>
        <a:lstStyle/>
        <a:p>
          <a:endParaRPr lang="es-CO"/>
        </a:p>
      </dgm:t>
    </dgm:pt>
    <dgm:pt modelId="{21BF1658-7E00-47E2-9C62-F4F0D4CE9CE7}" type="pres">
      <dgm:prSet presAssocID="{7883FF4B-5D30-4D81-A4B1-6BDFF25B912E}" presName="line_6" presStyleLbl="parChTrans1D1" presStyleIdx="4" presStyleCnt="6" custFlipVert="1" custSzY="19640" custScaleX="64987" custLinFactNeighborX="4536"/>
      <dgm:spPr/>
    </dgm:pt>
    <dgm:pt modelId="{9A9F2799-F1D0-4580-BCC2-8E933C53FA56}" type="pres">
      <dgm:prSet presAssocID="{7883FF4B-5D30-4D81-A4B1-6BDFF25B912E}" presName="textparent_6" presStyleLbl="node1" presStyleIdx="0" presStyleCnt="0"/>
      <dgm:spPr/>
    </dgm:pt>
    <dgm:pt modelId="{6842FCFC-E19B-45A1-8B59-EC346861E4ED}" type="pres">
      <dgm:prSet presAssocID="{7883FF4B-5D30-4D81-A4B1-6BDFF25B912E}" presName="text_6" presStyleLbl="revTx" presStyleIdx="4" presStyleCnt="6" custScaleX="188803" custLinFactNeighborX="8612">
        <dgm:presLayoutVars>
          <dgm:bulletEnabled val="1"/>
        </dgm:presLayoutVars>
      </dgm:prSet>
      <dgm:spPr/>
      <dgm:t>
        <a:bodyPr/>
        <a:lstStyle/>
        <a:p>
          <a:endParaRPr lang="es-CO"/>
        </a:p>
      </dgm:t>
    </dgm:pt>
    <dgm:pt modelId="{45C0215E-0736-40FF-BD89-96B232FC8CC9}" type="pres">
      <dgm:prSet presAssocID="{6FDCF7B9-9725-429A-93F7-B27B2BF13C0A}" presName="picture_7" presStyleCnt="0"/>
      <dgm:spPr/>
    </dgm:pt>
    <dgm:pt modelId="{912B1632-BF17-4912-AB0A-9E0098ADC2CF}" type="pres">
      <dgm:prSet presAssocID="{6FDCF7B9-9725-429A-93F7-B27B2BF13C0A}" presName="pictureRepeatNode" presStyleLbl="alignImgPlace1" presStyleIdx="6" presStyleCnt="7"/>
      <dgm:spPr/>
      <dgm:t>
        <a:bodyPr/>
        <a:lstStyle/>
        <a:p>
          <a:endParaRPr lang="es-CO"/>
        </a:p>
      </dgm:t>
    </dgm:pt>
    <dgm:pt modelId="{CD8F3C5D-E767-4FFE-B179-61E559B892D9}" type="pres">
      <dgm:prSet presAssocID="{24CF8E69-5826-4FB8-B818-AE4239007FB6}" presName="line_7" presStyleLbl="parChTrans1D1" presStyleIdx="5" presStyleCnt="6"/>
      <dgm:spPr/>
    </dgm:pt>
    <dgm:pt modelId="{22AA5974-AE88-4447-8396-C26F5598BF69}" type="pres">
      <dgm:prSet presAssocID="{24CF8E69-5826-4FB8-B818-AE4239007FB6}" presName="textparent_7" presStyleLbl="node1" presStyleIdx="0" presStyleCnt="0"/>
      <dgm:spPr/>
    </dgm:pt>
    <dgm:pt modelId="{DE779A88-1420-4430-A427-BF3C00A387E1}" type="pres">
      <dgm:prSet presAssocID="{24CF8E69-5826-4FB8-B818-AE4239007FB6}" presName="text_7" presStyleLbl="revTx" presStyleIdx="5" presStyleCnt="6" custScaleX="188803" custLinFactNeighborX="11761">
        <dgm:presLayoutVars>
          <dgm:bulletEnabled val="1"/>
        </dgm:presLayoutVars>
      </dgm:prSet>
      <dgm:spPr/>
      <dgm:t>
        <a:bodyPr/>
        <a:lstStyle/>
        <a:p>
          <a:endParaRPr lang="es-CO"/>
        </a:p>
      </dgm:t>
    </dgm:pt>
  </dgm:ptLst>
  <dgm:cxnLst>
    <dgm:cxn modelId="{482589BE-1EFA-4F47-8430-3F630CE2B0E4}" type="presOf" srcId="{D341C984-1B99-4711-B680-94C391EF037B}" destId="{54293866-C2E4-43EA-8AB6-AD43519D38B2}" srcOrd="0" destOrd="0" presId="urn:microsoft.com/office/officeart/2008/layout/CircularPictureCallout"/>
    <dgm:cxn modelId="{319A4152-E261-4BE8-9EA4-E2263C551517}" type="presOf" srcId="{24CF8E69-5826-4FB8-B818-AE4239007FB6}" destId="{DE779A88-1420-4430-A427-BF3C00A387E1}" srcOrd="0" destOrd="0" presId="urn:microsoft.com/office/officeart/2008/layout/CircularPictureCallout"/>
    <dgm:cxn modelId="{989F7709-8242-4857-A0E5-208C5ACE426C}" srcId="{1CBFEE55-0FC6-4053-B951-3E7BEB2C2F00}" destId="{1B4378B5-8DBD-44AA-9056-6356E4084E4F}" srcOrd="12" destOrd="0" parTransId="{57858D36-642E-466A-A2B4-2D999F31F82E}" sibTransId="{608E3378-2666-450A-9D3E-418E72BD1B49}"/>
    <dgm:cxn modelId="{D8DA01CB-A203-4C51-A50B-9260D6766B29}" type="presOf" srcId="{1CBFEE55-0FC6-4053-B951-3E7BEB2C2F00}" destId="{6C464CA2-F26A-495E-85A4-319A8C514922}" srcOrd="0" destOrd="0" presId="urn:microsoft.com/office/officeart/2008/layout/CircularPictureCallout"/>
    <dgm:cxn modelId="{458E37F6-63B0-4621-9C2F-B86400E0BEE9}" type="presOf" srcId="{7883FF4B-5D30-4D81-A4B1-6BDFF25B912E}" destId="{6842FCFC-E19B-45A1-8B59-EC346861E4ED}" srcOrd="0" destOrd="0" presId="urn:microsoft.com/office/officeart/2008/layout/CircularPictureCallout"/>
    <dgm:cxn modelId="{1AAEDC60-360C-4871-BF91-F208378C70A1}" srcId="{1CBFEE55-0FC6-4053-B951-3E7BEB2C2F00}" destId="{6DF99F61-7438-4F62-8A05-E66A52F28D77}" srcOrd="3" destOrd="0" parTransId="{19E16DAB-6A2B-455B-88BB-92C12B4141CA}" sibTransId="{C3366476-ECC1-497F-AB76-685DD4561722}"/>
    <dgm:cxn modelId="{891600EE-2C91-432E-B65A-3230C31AC83E}" type="presOf" srcId="{6FDCF7B9-9725-429A-93F7-B27B2BF13C0A}" destId="{912B1632-BF17-4912-AB0A-9E0098ADC2CF}" srcOrd="0" destOrd="0" presId="urn:microsoft.com/office/officeart/2008/layout/CircularPictureCallout"/>
    <dgm:cxn modelId="{3CE6ECB4-36D7-406A-875F-E0C476B8FA2B}" srcId="{1CBFEE55-0FC6-4053-B951-3E7BEB2C2F00}" destId="{D341C984-1B99-4711-B680-94C391EF037B}" srcOrd="1" destOrd="0" parTransId="{EE6FABA3-CD5B-4816-B4FA-0A5E45B57A09}" sibTransId="{A3297C4D-4321-4316-BCD1-A87C711DAE74}"/>
    <dgm:cxn modelId="{82CF6A05-2950-4122-BFE1-E1A17F87667A}" srcId="{1CBFEE55-0FC6-4053-B951-3E7BEB2C2F00}" destId="{7883FF4B-5D30-4D81-A4B1-6BDFF25B912E}" srcOrd="5" destOrd="0" parTransId="{2DFE2BFD-0828-4898-B46D-666AA70E8AC3}" sibTransId="{457A32C4-DB4A-4210-826F-154A2E8CF224}"/>
    <dgm:cxn modelId="{74455C87-41C1-4890-99AE-33C982D7F830}" srcId="{1CBFEE55-0FC6-4053-B951-3E7BEB2C2F00}" destId="{BAAAF862-B403-4F3E-8447-2B2F7DF168BB}" srcOrd="7" destOrd="0" parTransId="{F8C93809-CCDC-4277-BA7F-D7AF71851FAD}" sibTransId="{4A6B96FB-95F8-40C9-9302-588B23F4A06C}"/>
    <dgm:cxn modelId="{D8F3670F-5295-4815-88F5-8CC883C80302}" srcId="{1CBFEE55-0FC6-4053-B951-3E7BEB2C2F00}" destId="{39B8906A-C5AB-4B89-B227-7DCEB8CBF036}" srcOrd="2" destOrd="0" parTransId="{B247B341-5B88-45E6-B87C-017CDB0DEE22}" sibTransId="{61182738-EFD0-4A43-9877-6517E2B3301C}"/>
    <dgm:cxn modelId="{57734268-F28E-428D-8D60-AECC4D9873F9}" srcId="{1CBFEE55-0FC6-4053-B951-3E7BEB2C2F00}" destId="{6DD918C2-8C8B-403B-B9EC-7E4643C3D35D}" srcOrd="8" destOrd="0" parTransId="{FB5B99CE-D5A8-4965-8658-A4AED21CA954}" sibTransId="{61937A13-3B84-461D-BDC4-7E3FB04429B0}"/>
    <dgm:cxn modelId="{43940AA9-D78D-42F0-893F-52A99F46D955}" type="presOf" srcId="{39B8906A-C5AB-4B89-B227-7DCEB8CBF036}" destId="{1595053C-7FF0-497D-AAD4-0233E9161F0C}" srcOrd="0" destOrd="0" presId="urn:microsoft.com/office/officeart/2008/layout/CircularPictureCallout"/>
    <dgm:cxn modelId="{AB61835D-ADDD-45A9-9FAF-68B6108DFF02}" type="presOf" srcId="{78A62348-0893-495C-A6F7-3CF5B9E5EA33}" destId="{1EEADA9F-0E53-43D0-815A-4B08ABBDA8A3}" srcOrd="0" destOrd="0" presId="urn:microsoft.com/office/officeart/2008/layout/CircularPictureCallout"/>
    <dgm:cxn modelId="{7E58D347-5E07-4D40-ADB0-1286F8521D40}" type="presOf" srcId="{457A32C4-DB4A-4210-826F-154A2E8CF224}" destId="{408CFCFA-6082-4D9A-AF0A-A7C3EAF20364}" srcOrd="0" destOrd="0" presId="urn:microsoft.com/office/officeart/2008/layout/CircularPictureCallout"/>
    <dgm:cxn modelId="{AF0CA16D-75DA-403C-B68D-160598407307}" srcId="{1CBFEE55-0FC6-4053-B951-3E7BEB2C2F00}" destId="{24CF8E69-5826-4FB8-B818-AE4239007FB6}" srcOrd="6" destOrd="0" parTransId="{97F32D51-EF15-4BF3-B7F2-F96B01718396}" sibTransId="{6FDCF7B9-9725-429A-93F7-B27B2BF13C0A}"/>
    <dgm:cxn modelId="{AF07BC63-A08F-42F8-AA9A-F0B38E0EC716}" type="presOf" srcId="{AE3CB139-1C9A-45B9-AFC7-77043B2498F7}" destId="{8E6BCE41-40E9-4066-A642-3B5D924A1215}" srcOrd="0" destOrd="0" presId="urn:microsoft.com/office/officeart/2008/layout/CircularPictureCallout"/>
    <dgm:cxn modelId="{2573CF06-2805-4EE3-BAB9-C437C44E5513}" srcId="{1CBFEE55-0FC6-4053-B951-3E7BEB2C2F00}" destId="{78A62348-0893-495C-A6F7-3CF5B9E5EA33}" srcOrd="4" destOrd="0" parTransId="{DD6092C6-4212-4490-AAC4-7DBAF0ECEF32}" sibTransId="{C23F1E02-BDAF-4B03-A40C-BAAD99ED2544}"/>
    <dgm:cxn modelId="{A090489A-315E-462B-82F7-3CE4DA5C2426}" srcId="{1CBFEE55-0FC6-4053-B951-3E7BEB2C2F00}" destId="{D8043C5D-2213-437E-A7B4-12DBE50C0A7E}" srcOrd="9" destOrd="0" parTransId="{7B196AB0-2999-425A-A1C1-338D0AC2A7F5}" sibTransId="{495B35E6-9005-4D6F-A0DF-AB8A8FFD2FA6}"/>
    <dgm:cxn modelId="{A4F82650-35A1-4A3E-83B8-B0A0ABE19A02}" srcId="{1CBFEE55-0FC6-4053-B951-3E7BEB2C2F00}" destId="{4ED5C1E8-6B87-4762-A033-58D8B37D69C6}" srcOrd="11" destOrd="0" parTransId="{5A0EDE1E-807F-4248-AC1F-2B3B1BAF30E7}" sibTransId="{07F180BE-59E1-49CA-8EA1-F3E5504EAA15}"/>
    <dgm:cxn modelId="{7BC7E6AF-AB4A-4FC2-A055-351F52026C66}" type="presOf" srcId="{C23F1E02-BDAF-4B03-A40C-BAAD99ED2544}" destId="{CEB8085D-47E6-407F-983C-579950D31399}" srcOrd="0" destOrd="0" presId="urn:microsoft.com/office/officeart/2008/layout/CircularPictureCallout"/>
    <dgm:cxn modelId="{4FFB0999-2FA8-4399-B42B-CED877CBCC48}" type="presOf" srcId="{0E59E1D4-D6FF-4A14-8557-85C271EF1F99}" destId="{BF2AD6B8-C281-4C9C-9647-CE6E79532315}" srcOrd="0" destOrd="0" presId="urn:microsoft.com/office/officeart/2008/layout/CircularPictureCallout"/>
    <dgm:cxn modelId="{BEFF32B1-74E0-40A1-BCDD-11DAE272AD76}" type="presOf" srcId="{A3297C4D-4321-4316-BCD1-A87C711DAE74}" destId="{6EA8F01B-1C27-44E2-BF40-461E577BB4A4}" srcOrd="0" destOrd="0" presId="urn:microsoft.com/office/officeart/2008/layout/CircularPictureCallout"/>
    <dgm:cxn modelId="{492462A2-D92A-40FB-893B-86A0B05E3DBC}" type="presOf" srcId="{61182738-EFD0-4A43-9877-6517E2B3301C}" destId="{E99C1B7C-22E5-431B-9303-CB438605E6FA}" srcOrd="0" destOrd="0" presId="urn:microsoft.com/office/officeart/2008/layout/CircularPictureCallout"/>
    <dgm:cxn modelId="{748FF191-7D79-4AED-9258-4F7F7B7E4026}" type="presOf" srcId="{6DF99F61-7438-4F62-8A05-E66A52F28D77}" destId="{5E0AEF98-9F09-4E97-81B0-E5ABE8BCCF2B}" srcOrd="0" destOrd="0" presId="urn:microsoft.com/office/officeart/2008/layout/CircularPictureCallout"/>
    <dgm:cxn modelId="{42BEABAE-B2D2-430E-B20E-D9B92774F0A6}" srcId="{1CBFEE55-0FC6-4053-B951-3E7BEB2C2F00}" destId="{AE3CB139-1C9A-45B9-AFC7-77043B2498F7}" srcOrd="0" destOrd="0" parTransId="{F684326C-A36D-48D1-9775-3DE34FC0F001}" sibTransId="{0E59E1D4-D6FF-4A14-8557-85C271EF1F99}"/>
    <dgm:cxn modelId="{ACC78FF6-6115-4C73-91E3-9FE675FB2BB5}" srcId="{1CBFEE55-0FC6-4053-B951-3E7BEB2C2F00}" destId="{9FBFC8A4-D2E4-43F0-AE87-FCABE133C02A}" srcOrd="10" destOrd="0" parTransId="{14A860F6-183F-4279-B21F-82B5CF69D46D}" sibTransId="{AEA36BF3-3225-46E3-9D4E-ED83763342C6}"/>
    <dgm:cxn modelId="{A951F509-F59D-4E5F-8F02-118AC9B0F29F}" type="presOf" srcId="{C3366476-ECC1-497F-AB76-685DD4561722}" destId="{5BB8E960-F2C2-4CE9-A3E7-2998D7D7479A}" srcOrd="0" destOrd="0" presId="urn:microsoft.com/office/officeart/2008/layout/CircularPictureCallout"/>
    <dgm:cxn modelId="{941D1237-2CD2-4A95-B316-B67178A28EAD}" type="presParOf" srcId="{6C464CA2-F26A-495E-85A4-319A8C514922}" destId="{EC30CC41-ADB0-4CD6-ACCC-45D86F92458B}" srcOrd="0" destOrd="0" presId="urn:microsoft.com/office/officeart/2008/layout/CircularPictureCallout"/>
    <dgm:cxn modelId="{EC50E8B0-F8F7-4E35-AB0A-89B21E583988}" type="presParOf" srcId="{EC30CC41-ADB0-4CD6-ACCC-45D86F92458B}" destId="{499A694E-9BAC-4F32-BFD8-5155E73E9157}" srcOrd="0" destOrd="0" presId="urn:microsoft.com/office/officeart/2008/layout/CircularPictureCallout"/>
    <dgm:cxn modelId="{F42FC122-97CF-4368-A9DA-D4E48F869CEA}" type="presParOf" srcId="{499A694E-9BAC-4F32-BFD8-5155E73E9157}" destId="{BF2AD6B8-C281-4C9C-9647-CE6E79532315}" srcOrd="0" destOrd="0" presId="urn:microsoft.com/office/officeart/2008/layout/CircularPictureCallout"/>
    <dgm:cxn modelId="{AB955883-C447-4C78-BC69-720E2D476408}" type="presParOf" srcId="{EC30CC41-ADB0-4CD6-ACCC-45D86F92458B}" destId="{8E6BCE41-40E9-4066-A642-3B5D924A1215}" srcOrd="1" destOrd="0" presId="urn:microsoft.com/office/officeart/2008/layout/CircularPictureCallout"/>
    <dgm:cxn modelId="{729F04B6-049C-4568-8E32-AE1C94561DF9}" type="presParOf" srcId="{EC30CC41-ADB0-4CD6-ACCC-45D86F92458B}" destId="{33C1EC51-00C7-47B1-A3EC-732C36FB2FEC}" srcOrd="2" destOrd="0" presId="urn:microsoft.com/office/officeart/2008/layout/CircularPictureCallout"/>
    <dgm:cxn modelId="{C01E93B9-054D-4E0F-A06F-6451D9BEC628}" type="presParOf" srcId="{33C1EC51-00C7-47B1-A3EC-732C36FB2FEC}" destId="{6EA8F01B-1C27-44E2-BF40-461E577BB4A4}" srcOrd="0" destOrd="0" presId="urn:microsoft.com/office/officeart/2008/layout/CircularPictureCallout"/>
    <dgm:cxn modelId="{B7BE9BCB-66B1-4266-81BC-DA44957714D7}" type="presParOf" srcId="{EC30CC41-ADB0-4CD6-ACCC-45D86F92458B}" destId="{EBE5F587-6874-4E1B-AF0D-41043C711DDA}" srcOrd="3" destOrd="0" presId="urn:microsoft.com/office/officeart/2008/layout/CircularPictureCallout"/>
    <dgm:cxn modelId="{500480E9-7428-43D6-B588-AAD0D00AD87A}" type="presParOf" srcId="{EC30CC41-ADB0-4CD6-ACCC-45D86F92458B}" destId="{C5164B93-12D5-4D64-B6F7-58F533D29546}" srcOrd="4" destOrd="0" presId="urn:microsoft.com/office/officeart/2008/layout/CircularPictureCallout"/>
    <dgm:cxn modelId="{88F1FB25-74AB-4310-A041-F970381A4F25}" type="presParOf" srcId="{C5164B93-12D5-4D64-B6F7-58F533D29546}" destId="{54293866-C2E4-43EA-8AB6-AD43519D38B2}" srcOrd="0" destOrd="0" presId="urn:microsoft.com/office/officeart/2008/layout/CircularPictureCallout"/>
    <dgm:cxn modelId="{1E9E85FF-6541-49F1-8C3A-41CAFE70131A}" type="presParOf" srcId="{EC30CC41-ADB0-4CD6-ACCC-45D86F92458B}" destId="{4B4751FD-B1FF-4718-8871-B1066886A5AD}" srcOrd="5" destOrd="0" presId="urn:microsoft.com/office/officeart/2008/layout/CircularPictureCallout"/>
    <dgm:cxn modelId="{DF0D2E8E-12E8-4240-B589-4DEA8202A521}" type="presParOf" srcId="{4B4751FD-B1FF-4718-8871-B1066886A5AD}" destId="{E99C1B7C-22E5-431B-9303-CB438605E6FA}" srcOrd="0" destOrd="0" presId="urn:microsoft.com/office/officeart/2008/layout/CircularPictureCallout"/>
    <dgm:cxn modelId="{C5A1E2F8-117B-4D82-AF9C-FAA3BE215AE2}" type="presParOf" srcId="{EC30CC41-ADB0-4CD6-ACCC-45D86F92458B}" destId="{3144DA03-9E55-40F5-B2F1-4B0B8260DA7B}" srcOrd="6" destOrd="0" presId="urn:microsoft.com/office/officeart/2008/layout/CircularPictureCallout"/>
    <dgm:cxn modelId="{A7557BAD-20F3-4095-AFCB-6DAA581A30AF}" type="presParOf" srcId="{EC30CC41-ADB0-4CD6-ACCC-45D86F92458B}" destId="{3B601504-FDFB-43A7-B54C-3271104ED814}" srcOrd="7" destOrd="0" presId="urn:microsoft.com/office/officeart/2008/layout/CircularPictureCallout"/>
    <dgm:cxn modelId="{0CF3842D-5100-439E-A97B-52875966A18A}" type="presParOf" srcId="{3B601504-FDFB-43A7-B54C-3271104ED814}" destId="{1595053C-7FF0-497D-AAD4-0233E9161F0C}" srcOrd="0" destOrd="0" presId="urn:microsoft.com/office/officeart/2008/layout/CircularPictureCallout"/>
    <dgm:cxn modelId="{7DA97141-CD3B-4A7D-9B9F-7AE554030319}" type="presParOf" srcId="{EC30CC41-ADB0-4CD6-ACCC-45D86F92458B}" destId="{9909A356-7390-44A1-9F66-9BC76A600B58}" srcOrd="8" destOrd="0" presId="urn:microsoft.com/office/officeart/2008/layout/CircularPictureCallout"/>
    <dgm:cxn modelId="{AE8C0F03-E622-4529-9E05-593360AA582B}" type="presParOf" srcId="{9909A356-7390-44A1-9F66-9BC76A600B58}" destId="{5BB8E960-F2C2-4CE9-A3E7-2998D7D7479A}" srcOrd="0" destOrd="0" presId="urn:microsoft.com/office/officeart/2008/layout/CircularPictureCallout"/>
    <dgm:cxn modelId="{A619605E-9690-4B42-88EA-82BAB64E6F69}" type="presParOf" srcId="{EC30CC41-ADB0-4CD6-ACCC-45D86F92458B}" destId="{921A649B-B446-4A27-B3F7-AC4C13D1CD41}" srcOrd="9" destOrd="0" presId="urn:microsoft.com/office/officeart/2008/layout/CircularPictureCallout"/>
    <dgm:cxn modelId="{C8CCF1FE-C80C-412F-909C-98B8834C2449}" type="presParOf" srcId="{EC30CC41-ADB0-4CD6-ACCC-45D86F92458B}" destId="{746B47F8-0AA6-4048-83B3-AEFE6CB26C98}" srcOrd="10" destOrd="0" presId="urn:microsoft.com/office/officeart/2008/layout/CircularPictureCallout"/>
    <dgm:cxn modelId="{72E10E80-DCEE-4DB6-8065-E1BA32A2D8F0}" type="presParOf" srcId="{746B47F8-0AA6-4048-83B3-AEFE6CB26C98}" destId="{5E0AEF98-9F09-4E97-81B0-E5ABE8BCCF2B}" srcOrd="0" destOrd="0" presId="urn:microsoft.com/office/officeart/2008/layout/CircularPictureCallout"/>
    <dgm:cxn modelId="{CC8FDF47-8330-46B9-A78A-ABEBA423EC31}" type="presParOf" srcId="{EC30CC41-ADB0-4CD6-ACCC-45D86F92458B}" destId="{491E4ACB-89FD-4DE6-BB46-4DE5A7296D01}" srcOrd="11" destOrd="0" presId="urn:microsoft.com/office/officeart/2008/layout/CircularPictureCallout"/>
    <dgm:cxn modelId="{7373C080-81BC-4535-A22C-37F475D34003}" type="presParOf" srcId="{491E4ACB-89FD-4DE6-BB46-4DE5A7296D01}" destId="{CEB8085D-47E6-407F-983C-579950D31399}" srcOrd="0" destOrd="0" presId="urn:microsoft.com/office/officeart/2008/layout/CircularPictureCallout"/>
    <dgm:cxn modelId="{B6B80C24-0958-417A-A6FC-A5AA61635F53}" type="presParOf" srcId="{EC30CC41-ADB0-4CD6-ACCC-45D86F92458B}" destId="{E7246564-7A26-4212-9BFA-AB955D39C1AF}" srcOrd="12" destOrd="0" presId="urn:microsoft.com/office/officeart/2008/layout/CircularPictureCallout"/>
    <dgm:cxn modelId="{FB80D2D1-2292-4526-8A68-C92846C35ECD}" type="presParOf" srcId="{EC30CC41-ADB0-4CD6-ACCC-45D86F92458B}" destId="{1BA1408E-A10E-4F3C-BB0B-A8FE0EC3600B}" srcOrd="13" destOrd="0" presId="urn:microsoft.com/office/officeart/2008/layout/CircularPictureCallout"/>
    <dgm:cxn modelId="{07A6962C-05ED-4DCA-A8DF-9DC8B6E0EEFB}" type="presParOf" srcId="{1BA1408E-A10E-4F3C-BB0B-A8FE0EC3600B}" destId="{1EEADA9F-0E53-43D0-815A-4B08ABBDA8A3}" srcOrd="0" destOrd="0" presId="urn:microsoft.com/office/officeart/2008/layout/CircularPictureCallout"/>
    <dgm:cxn modelId="{71F8C079-2B9D-4FE7-8846-40DC65CED593}" type="presParOf" srcId="{EC30CC41-ADB0-4CD6-ACCC-45D86F92458B}" destId="{CB45863C-9F9B-41A5-8D82-D18311AC951F}" srcOrd="14" destOrd="0" presId="urn:microsoft.com/office/officeart/2008/layout/CircularPictureCallout"/>
    <dgm:cxn modelId="{25FD7421-136D-4F9B-AB54-31994525A40E}" type="presParOf" srcId="{CB45863C-9F9B-41A5-8D82-D18311AC951F}" destId="{408CFCFA-6082-4D9A-AF0A-A7C3EAF20364}" srcOrd="0" destOrd="0" presId="urn:microsoft.com/office/officeart/2008/layout/CircularPictureCallout"/>
    <dgm:cxn modelId="{5B7F1363-1953-4E22-8836-7A212F5823D3}" type="presParOf" srcId="{EC30CC41-ADB0-4CD6-ACCC-45D86F92458B}" destId="{21BF1658-7E00-47E2-9C62-F4F0D4CE9CE7}" srcOrd="15" destOrd="0" presId="urn:microsoft.com/office/officeart/2008/layout/CircularPictureCallout"/>
    <dgm:cxn modelId="{4ADA5BA0-75EE-42E6-9C16-4988487AC1E2}" type="presParOf" srcId="{EC30CC41-ADB0-4CD6-ACCC-45D86F92458B}" destId="{9A9F2799-F1D0-4580-BCC2-8E933C53FA56}" srcOrd="16" destOrd="0" presId="urn:microsoft.com/office/officeart/2008/layout/CircularPictureCallout"/>
    <dgm:cxn modelId="{805EBBC9-00EB-4574-8711-BD4F15108A44}" type="presParOf" srcId="{9A9F2799-F1D0-4580-BCC2-8E933C53FA56}" destId="{6842FCFC-E19B-45A1-8B59-EC346861E4ED}" srcOrd="0" destOrd="0" presId="urn:microsoft.com/office/officeart/2008/layout/CircularPictureCallout"/>
    <dgm:cxn modelId="{3D50480C-DE22-4E2B-B5D7-F9D0F987DF67}" type="presParOf" srcId="{EC30CC41-ADB0-4CD6-ACCC-45D86F92458B}" destId="{45C0215E-0736-40FF-BD89-96B232FC8CC9}" srcOrd="17" destOrd="0" presId="urn:microsoft.com/office/officeart/2008/layout/CircularPictureCallout"/>
    <dgm:cxn modelId="{3F2A34BE-8989-4AE5-BA91-7DA5DD02F35A}" type="presParOf" srcId="{45C0215E-0736-40FF-BD89-96B232FC8CC9}" destId="{912B1632-BF17-4912-AB0A-9E0098ADC2CF}" srcOrd="0" destOrd="0" presId="urn:microsoft.com/office/officeart/2008/layout/CircularPictureCallout"/>
    <dgm:cxn modelId="{B7DF5903-1165-433C-A98C-51C560F8D043}" type="presParOf" srcId="{EC30CC41-ADB0-4CD6-ACCC-45D86F92458B}" destId="{CD8F3C5D-E767-4FFE-B179-61E559B892D9}" srcOrd="18" destOrd="0" presId="urn:microsoft.com/office/officeart/2008/layout/CircularPictureCallout"/>
    <dgm:cxn modelId="{E6CB2380-F0E0-4506-8919-D3F0E1342E38}" type="presParOf" srcId="{EC30CC41-ADB0-4CD6-ACCC-45D86F92458B}" destId="{22AA5974-AE88-4447-8396-C26F5598BF69}" srcOrd="19" destOrd="0" presId="urn:microsoft.com/office/officeart/2008/layout/CircularPictureCallout"/>
    <dgm:cxn modelId="{A8F6887B-71EC-4AB2-BA54-A974C250314B}" type="presParOf" srcId="{22AA5974-AE88-4447-8396-C26F5598BF69}" destId="{DE779A88-1420-4430-A427-BF3C00A387E1}"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0C00F-73FE-47AF-883F-ABD96B4F653F}" type="datetimeFigureOut">
              <a:rPr lang="es-CO" smtClean="0"/>
              <a:t>17/12/2015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14E6-BCAA-4BFA-9B36-60CD51516AF6}" type="slidenum">
              <a:rPr lang="es-CO" smtClean="0"/>
              <a:t>‹Nº›</a:t>
            </a:fld>
            <a:endParaRPr lang="es-CO"/>
          </a:p>
        </p:txBody>
      </p:sp>
    </p:spTree>
    <p:extLst>
      <p:ext uri="{BB962C8B-B14F-4D97-AF65-F5344CB8AC3E}">
        <p14:creationId xmlns:p14="http://schemas.microsoft.com/office/powerpoint/2010/main" val="11690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3</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12</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13</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14</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15</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4</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5</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6</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7</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8</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9</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10</a:t>
            </a:fld>
            <a:endParaRPr lang="es-CO"/>
          </a:p>
        </p:txBody>
      </p:sp>
    </p:spTree>
    <p:extLst>
      <p:ext uri="{BB962C8B-B14F-4D97-AF65-F5344CB8AC3E}">
        <p14:creationId xmlns:p14="http://schemas.microsoft.com/office/powerpoint/2010/main" val="292408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D9A14E6-BCAA-4BFA-9B36-60CD51516AF6}" type="slidenum">
              <a:rPr lang="es-CO" smtClean="0"/>
              <a:t>11</a:t>
            </a:fld>
            <a:endParaRPr lang="es-CO"/>
          </a:p>
        </p:txBody>
      </p:sp>
    </p:spTree>
    <p:extLst>
      <p:ext uri="{BB962C8B-B14F-4D97-AF65-F5344CB8AC3E}">
        <p14:creationId xmlns:p14="http://schemas.microsoft.com/office/powerpoint/2010/main" val="29240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07C79F-1261-4937-A695-39FAA46B0F03}" type="datetimeFigureOut">
              <a:rPr lang="es-CO" smtClean="0"/>
              <a:t>17/12/2015</a:t>
            </a:fld>
            <a:endParaRPr lang="es-CO"/>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O"/>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DE3406E7-E5F2-4492-8C4C-76DEC7A7B67F}"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E3406E7-E5F2-4492-8C4C-76DEC7A7B67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07C79F-1261-4937-A695-39FAA46B0F03}" type="datetimeFigureOut">
              <a:rPr lang="es-CO" smtClean="0"/>
              <a:t>17/12/2015</a:t>
            </a:fld>
            <a:endParaRPr lang="es-CO"/>
          </a:p>
        </p:txBody>
      </p:sp>
      <p:sp>
        <p:nvSpPr>
          <p:cNvPr id="5" name="4 Marcador de pie de página"/>
          <p:cNvSpPr>
            <a:spLocks noGrp="1"/>
          </p:cNvSpPr>
          <p:nvPr>
            <p:ph type="ftr" sz="quarter" idx="11"/>
          </p:nvPr>
        </p:nvSpPr>
        <p:spPr>
          <a:xfrm>
            <a:off x="457201" y="6248207"/>
            <a:ext cx="5573483" cy="365125"/>
          </a:xfrm>
        </p:spPr>
        <p:txBody>
          <a:bodyPr/>
          <a:lstStyle/>
          <a:p>
            <a:endParaRPr lang="es-CO"/>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DE3406E7-E5F2-4492-8C4C-76DEC7A7B67F}"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DE3406E7-E5F2-4492-8C4C-76DEC7A7B67F}" type="slidenum">
              <a:rPr lang="es-CO" smtClean="0"/>
              <a:t>‹Nº›</a:t>
            </a:fld>
            <a:endParaRPr lang="es-CO"/>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E3406E7-E5F2-4492-8C4C-76DEC7A7B67F}" type="slidenum">
              <a:rPr lang="es-CO" smtClean="0"/>
              <a:t>‹Nº›</a:t>
            </a:fld>
            <a:endParaRPr lang="es-CO"/>
          </a:p>
        </p:txBody>
      </p:sp>
      <p:sp>
        <p:nvSpPr>
          <p:cNvPr id="14" name="13 Marcador de pie de página"/>
          <p:cNvSpPr>
            <a:spLocks noGrp="1"/>
          </p:cNvSpPr>
          <p:nvPr>
            <p:ph type="ftr" sz="quarter" idx="12"/>
          </p:nvPr>
        </p:nvSpPr>
        <p:spPr/>
        <p:txBody>
          <a:bodyPr/>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07C79F-1261-4937-A695-39FAA46B0F03}" type="datetimeFigureOut">
              <a:rPr lang="es-CO" smtClean="0"/>
              <a:t>17/12/2015</a:t>
            </a:fld>
            <a:endParaRPr lang="es-CO"/>
          </a:p>
        </p:txBody>
      </p:sp>
      <p:sp>
        <p:nvSpPr>
          <p:cNvPr id="10" name="9 Marcador de número de diapositiva"/>
          <p:cNvSpPr>
            <a:spLocks noGrp="1"/>
          </p:cNvSpPr>
          <p:nvPr>
            <p:ph type="sldNum" sz="quarter" idx="16"/>
          </p:nvPr>
        </p:nvSpPr>
        <p:spPr/>
        <p:txBody>
          <a:bodyPr rtlCol="0"/>
          <a:lstStyle/>
          <a:p>
            <a:fld id="{DE3406E7-E5F2-4492-8C4C-76DEC7A7B67F}" type="slidenum">
              <a:rPr lang="es-CO" smtClean="0"/>
              <a:t>‹Nº›</a:t>
            </a:fld>
            <a:endParaRPr lang="es-CO"/>
          </a:p>
        </p:txBody>
      </p:sp>
      <p:sp>
        <p:nvSpPr>
          <p:cNvPr id="12" name="11 Marcador de pie de página"/>
          <p:cNvSpPr>
            <a:spLocks noGrp="1"/>
          </p:cNvSpPr>
          <p:nvPr>
            <p:ph type="ftr" sz="quarter" idx="17"/>
          </p:nvPr>
        </p:nvSpPr>
        <p:spPr/>
        <p:txBody>
          <a:bodyPr rtlCol="0"/>
          <a:lstStyle/>
          <a:p>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07C79F-1261-4937-A695-39FAA46B0F03}" type="datetimeFigureOut">
              <a:rPr lang="es-CO" smtClean="0"/>
              <a:t>17/12/2015</a:t>
            </a:fld>
            <a:endParaRPr lang="es-CO"/>
          </a:p>
        </p:txBody>
      </p:sp>
      <p:sp>
        <p:nvSpPr>
          <p:cNvPr id="12" name="11 Marcador de número de diapositiva"/>
          <p:cNvSpPr>
            <a:spLocks noGrp="1"/>
          </p:cNvSpPr>
          <p:nvPr>
            <p:ph type="sldNum" sz="quarter" idx="16"/>
          </p:nvPr>
        </p:nvSpPr>
        <p:spPr/>
        <p:txBody>
          <a:bodyPr rtlCol="0"/>
          <a:lstStyle/>
          <a:p>
            <a:fld id="{DE3406E7-E5F2-4492-8C4C-76DEC7A7B67F}" type="slidenum">
              <a:rPr lang="es-CO" smtClean="0"/>
              <a:t>‹Nº›</a:t>
            </a:fld>
            <a:endParaRPr lang="es-CO"/>
          </a:p>
        </p:txBody>
      </p:sp>
      <p:sp>
        <p:nvSpPr>
          <p:cNvPr id="14" name="13 Marcador de pie de página"/>
          <p:cNvSpPr>
            <a:spLocks noGrp="1"/>
          </p:cNvSpPr>
          <p:nvPr>
            <p:ph type="ftr" sz="quarter" idx="17"/>
          </p:nvPr>
        </p:nvSpPr>
        <p:spPr/>
        <p:txBody>
          <a:bodyPr rtlCol="0"/>
          <a:lstStyle/>
          <a:p>
            <a:endParaRPr lang="es-CO"/>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DE3406E7-E5F2-4492-8C4C-76DEC7A7B67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DE3406E7-E5F2-4492-8C4C-76DEC7A7B67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07C79F-1261-4937-A695-39FAA46B0F03}" type="datetimeFigureOut">
              <a:rPr lang="es-CO" smtClean="0"/>
              <a:t>17/12/2015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DE3406E7-E5F2-4492-8C4C-76DEC7A7B67F}" type="slidenum">
              <a:rPr lang="es-CO" smtClean="0"/>
              <a:t>‹Nº›</a:t>
            </a:fld>
            <a:endParaRPr lang="es-CO"/>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C907C79F-1261-4937-A695-39FAA46B0F03}" type="datetimeFigureOut">
              <a:rPr lang="es-CO" smtClean="0"/>
              <a:t>17/12/2015</a:t>
            </a:fld>
            <a:endParaRPr lang="es-CO"/>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DE3406E7-E5F2-4492-8C4C-76DEC7A7B67F}" type="slidenum">
              <a:rPr lang="es-CO" smtClean="0"/>
              <a:t>‹Nº›</a:t>
            </a:fld>
            <a:endParaRPr lang="es-CO"/>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O"/>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07C79F-1261-4937-A695-39FAA46B0F03}" type="datetimeFigureOut">
              <a:rPr lang="es-CO" smtClean="0"/>
              <a:t>17/12/2015</a:t>
            </a:fld>
            <a:endParaRPr lang="es-CO"/>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O"/>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E3406E7-E5F2-4492-8C4C-76DEC7A7B67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79472" y="457201"/>
            <a:ext cx="7680960" cy="1387623"/>
          </a:xfrm>
        </p:spPr>
        <p:txBody>
          <a:bodyPr>
            <a:normAutofit/>
          </a:bodyPr>
          <a:lstStyle/>
          <a:p>
            <a:pPr algn="ctr"/>
            <a:r>
              <a:rPr lang="es-CO" sz="3600" dirty="0" smtClean="0"/>
              <a:t>PROPUESTA PLAN DE ACCION CORPOAMAZONIA</a:t>
            </a:r>
            <a:endParaRPr lang="es-CO" sz="3600" dirty="0"/>
          </a:p>
        </p:txBody>
      </p:sp>
      <p:sp>
        <p:nvSpPr>
          <p:cNvPr id="3" name="2 Subtítulo"/>
          <p:cNvSpPr>
            <a:spLocks noGrp="1"/>
          </p:cNvSpPr>
          <p:nvPr>
            <p:ph type="subTitle" idx="1"/>
          </p:nvPr>
        </p:nvSpPr>
        <p:spPr>
          <a:xfrm>
            <a:off x="3419872" y="1988840"/>
            <a:ext cx="2520280" cy="648072"/>
          </a:xfrm>
        </p:spPr>
        <p:txBody>
          <a:bodyPr/>
          <a:lstStyle/>
          <a:p>
            <a:r>
              <a:rPr lang="es-CO" dirty="0" smtClean="0">
                <a:latin typeface="Corbel (Títulos)"/>
              </a:rPr>
              <a:t>2016 - 2019</a:t>
            </a:r>
            <a:endParaRPr lang="es-CO" dirty="0">
              <a:latin typeface="Corbel (Títulos)"/>
            </a:endParaRPr>
          </a:p>
        </p:txBody>
      </p:sp>
      <p:sp>
        <p:nvSpPr>
          <p:cNvPr id="4" name="2 Subtítulo"/>
          <p:cNvSpPr txBox="1">
            <a:spLocks/>
          </p:cNvSpPr>
          <p:nvPr/>
        </p:nvSpPr>
        <p:spPr>
          <a:xfrm>
            <a:off x="4067944" y="5949280"/>
            <a:ext cx="5076056" cy="936104"/>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spcBef>
                <a:spcPts val="0"/>
              </a:spcBef>
            </a:pPr>
            <a:r>
              <a:rPr lang="es-CO" sz="1400" b="1" dirty="0" smtClean="0">
                <a:solidFill>
                  <a:schemeClr val="bg1"/>
                </a:solidFill>
                <a:latin typeface="Corbel (Títulos)"/>
              </a:rPr>
              <a:t>MYRIAM ESMERALDA ARISTIZABAL LOPEZ</a:t>
            </a:r>
          </a:p>
          <a:p>
            <a:pPr>
              <a:spcBef>
                <a:spcPts val="0"/>
              </a:spcBef>
            </a:pPr>
            <a:r>
              <a:rPr lang="es-CO" sz="1400" b="1" dirty="0" smtClean="0">
                <a:solidFill>
                  <a:schemeClr val="bg1"/>
                </a:solidFill>
                <a:latin typeface="Corbel (Títulos)"/>
              </a:rPr>
              <a:t>Ingeniera Forestal</a:t>
            </a:r>
          </a:p>
          <a:p>
            <a:pPr>
              <a:spcBef>
                <a:spcPts val="0"/>
              </a:spcBef>
            </a:pPr>
            <a:endParaRPr lang="es-CO" sz="800" b="1" dirty="0" smtClean="0">
              <a:solidFill>
                <a:schemeClr val="bg1"/>
              </a:solidFill>
              <a:latin typeface="Corbel (Títulos)"/>
            </a:endParaRPr>
          </a:p>
          <a:p>
            <a:pPr>
              <a:spcBef>
                <a:spcPts val="0"/>
              </a:spcBef>
            </a:pPr>
            <a:r>
              <a:rPr lang="es-CO" sz="1200" b="1" dirty="0" smtClean="0">
                <a:solidFill>
                  <a:schemeClr val="bg1"/>
                </a:solidFill>
                <a:latin typeface="Corbel (Títulos)"/>
              </a:rPr>
              <a:t>17 de noviembre de 2015</a:t>
            </a:r>
            <a:endParaRPr lang="es-CO" sz="1200" b="1" dirty="0">
              <a:solidFill>
                <a:schemeClr val="bg1"/>
              </a:solidFill>
              <a:latin typeface="Corbel (Títulos)"/>
            </a:endParaRPr>
          </a:p>
        </p:txBody>
      </p:sp>
      <p:grpSp>
        <p:nvGrpSpPr>
          <p:cNvPr id="7" name="6 Grupo"/>
          <p:cNvGrpSpPr/>
          <p:nvPr/>
        </p:nvGrpSpPr>
        <p:grpSpPr>
          <a:xfrm>
            <a:off x="1691680" y="3140968"/>
            <a:ext cx="5976664" cy="1622438"/>
            <a:chOff x="2339752" y="5190938"/>
            <a:chExt cx="5976664" cy="1622438"/>
          </a:xfrm>
        </p:grpSpPr>
        <p:pic>
          <p:nvPicPr>
            <p:cNvPr id="5" name="4 Imagen" descr="http://3.bp.blogspot.com/-h8cmVPDdQZw/T3o8C2xRPeI/AAAAAAAABus/C2k3kgIy5Cw/s400/educacion-ambiental.jpg"/>
            <p:cNvPicPr/>
            <p:nvPr/>
          </p:nvPicPr>
          <p:blipFill>
            <a:blip r:embed="rId2">
              <a:extLst>
                <a:ext uri="{28A0092B-C50C-407E-A947-70E740481C1C}">
                  <a14:useLocalDpi xmlns:a14="http://schemas.microsoft.com/office/drawing/2010/main"/>
                </a:ext>
              </a:extLst>
            </a:blip>
            <a:srcRect/>
            <a:stretch>
              <a:fillRect/>
            </a:stretch>
          </p:blipFill>
          <p:spPr bwMode="auto">
            <a:xfrm>
              <a:off x="2339752" y="5190938"/>
              <a:ext cx="5616624" cy="1622438"/>
            </a:xfrm>
            <a:prstGeom prst="rect">
              <a:avLst/>
            </a:prstGeom>
            <a:noFill/>
            <a:ln>
              <a:noFill/>
            </a:ln>
          </p:spPr>
        </p:pic>
        <p:sp>
          <p:nvSpPr>
            <p:cNvPr id="6" name="2 Subtítulo"/>
            <p:cNvSpPr txBox="1">
              <a:spLocks/>
            </p:cNvSpPr>
            <p:nvPr/>
          </p:nvSpPr>
          <p:spPr>
            <a:xfrm>
              <a:off x="2339752" y="6101734"/>
              <a:ext cx="5976664" cy="7032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sz="2400" b="1" dirty="0">
                  <a:solidFill>
                    <a:schemeClr val="bg1"/>
                  </a:solidFill>
                </a:rPr>
                <a:t>Territorio, Agua, Calidad de vida</a:t>
              </a:r>
              <a:endParaRPr lang="es-CO" sz="2400" b="1" dirty="0">
                <a:solidFill>
                  <a:schemeClr val="bg1"/>
                </a:solidFill>
                <a:latin typeface="Corbel (Títulos)"/>
              </a:endParaRPr>
            </a:p>
          </p:txBody>
        </p:sp>
      </p:grpSp>
    </p:spTree>
    <p:extLst>
      <p:ext uri="{BB962C8B-B14F-4D97-AF65-F5344CB8AC3E}">
        <p14:creationId xmlns:p14="http://schemas.microsoft.com/office/powerpoint/2010/main" val="3676786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000" b="1" dirty="0" smtClean="0">
                <a:solidFill>
                  <a:srgbClr val="CC3300"/>
                </a:solidFill>
                <a:latin typeface="Corbel (Cuerpo)"/>
              </a:rPr>
              <a:t>PILARES DEL PLAN DE ACCIÒN PROPUESTOS</a:t>
            </a:r>
            <a:endParaRPr lang="es-ES" sz="20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graphicFrame>
        <p:nvGraphicFramePr>
          <p:cNvPr id="13" name="12 Diagrama"/>
          <p:cNvGraphicFramePr/>
          <p:nvPr>
            <p:extLst>
              <p:ext uri="{D42A27DB-BD31-4B8C-83A1-F6EECF244321}">
                <p14:modId xmlns:p14="http://schemas.microsoft.com/office/powerpoint/2010/main" val="1906444527"/>
              </p:ext>
            </p:extLst>
          </p:nvPr>
        </p:nvGraphicFramePr>
        <p:xfrm>
          <a:off x="1475657" y="1628800"/>
          <a:ext cx="8064896"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954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000" b="1" dirty="0" smtClean="0">
                <a:solidFill>
                  <a:srgbClr val="CC3300"/>
                </a:solidFill>
                <a:latin typeface="Corbel (Cuerpo)"/>
              </a:rPr>
              <a:t>EJES ESTRATÈGICOS</a:t>
            </a:r>
            <a:endParaRPr lang="es-ES" sz="20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2" name="1 Rectángulo"/>
          <p:cNvSpPr/>
          <p:nvPr/>
        </p:nvSpPr>
        <p:spPr>
          <a:xfrm>
            <a:off x="381000" y="2136339"/>
            <a:ext cx="8439472" cy="2308324"/>
          </a:xfrm>
          <a:prstGeom prst="rect">
            <a:avLst/>
          </a:prstGeom>
        </p:spPr>
        <p:txBody>
          <a:bodyPr wrap="square">
            <a:spAutoFit/>
          </a:bodyPr>
          <a:lstStyle/>
          <a:p>
            <a:r>
              <a:rPr lang="es-CO" sz="2400" dirty="0"/>
              <a:t>Con el fin de dar cumplimiento al Plan de Acción se direccionan seis (6) ejes estratégicos, los cuales son el producto de actividades acordes a la Misión de la Corporación y a procesos de gestión que se vienen realizando en la región como las recientemente creadas “MESAS FORESTALES” para los Departamentos que hacen parte de la jurisdicción de CORPOAMAZONIA, </a:t>
            </a:r>
          </a:p>
        </p:txBody>
      </p:sp>
    </p:spTree>
    <p:extLst>
      <p:ext uri="{BB962C8B-B14F-4D97-AF65-F5344CB8AC3E}">
        <p14:creationId xmlns:p14="http://schemas.microsoft.com/office/powerpoint/2010/main" val="247449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000" b="1" dirty="0" smtClean="0">
                <a:solidFill>
                  <a:srgbClr val="CC3300"/>
                </a:solidFill>
                <a:latin typeface="Corbel (Cuerpo)"/>
              </a:rPr>
              <a:t>EJES ESTRATÈGICOS</a:t>
            </a:r>
            <a:endParaRPr lang="es-ES" sz="20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graphicFrame>
        <p:nvGraphicFramePr>
          <p:cNvPr id="11" name="10 Diagrama"/>
          <p:cNvGraphicFramePr/>
          <p:nvPr>
            <p:extLst>
              <p:ext uri="{D42A27DB-BD31-4B8C-83A1-F6EECF244321}">
                <p14:modId xmlns:p14="http://schemas.microsoft.com/office/powerpoint/2010/main" val="34308755"/>
              </p:ext>
            </p:extLst>
          </p:nvPr>
        </p:nvGraphicFramePr>
        <p:xfrm>
          <a:off x="827584" y="1412776"/>
          <a:ext cx="7560840" cy="4104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3237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400" b="1" dirty="0" smtClean="0">
                <a:solidFill>
                  <a:srgbClr val="CC3300"/>
                </a:solidFill>
                <a:latin typeface="Corbel (Cuerpo)"/>
              </a:rPr>
              <a:t>PLAN FINANCIERO</a:t>
            </a:r>
            <a:endParaRPr lang="es-ES" sz="24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3" name="2 Rectángulo"/>
          <p:cNvSpPr/>
          <p:nvPr/>
        </p:nvSpPr>
        <p:spPr>
          <a:xfrm>
            <a:off x="1508123" y="1988840"/>
            <a:ext cx="6192688" cy="1938992"/>
          </a:xfrm>
          <a:prstGeom prst="rect">
            <a:avLst/>
          </a:prstGeom>
        </p:spPr>
        <p:txBody>
          <a:bodyPr wrap="square">
            <a:spAutoFit/>
          </a:bodyPr>
          <a:lstStyle/>
          <a:p>
            <a:pPr algn="just"/>
            <a:r>
              <a:rPr lang="es-CO" sz="2400" dirty="0"/>
              <a:t>El Plan financiero que se propone es una herramienta de gestión de la Corporación para la administración de los recursos económicos de acuerdo con su disponibilidad, para el cumplimiento de los objetivos propuestos.</a:t>
            </a:r>
          </a:p>
        </p:txBody>
      </p:sp>
    </p:spTree>
    <p:extLst>
      <p:ext uri="{BB962C8B-B14F-4D97-AF65-F5344CB8AC3E}">
        <p14:creationId xmlns:p14="http://schemas.microsoft.com/office/powerpoint/2010/main" val="134216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400" b="1" dirty="0" smtClean="0">
                <a:solidFill>
                  <a:srgbClr val="CC3300"/>
                </a:solidFill>
                <a:latin typeface="Corbel (Cuerpo)"/>
              </a:rPr>
              <a:t>PLAN FINANCIERO</a:t>
            </a:r>
            <a:endParaRPr lang="es-ES" sz="24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2" name="1 Rectángulo"/>
          <p:cNvSpPr/>
          <p:nvPr/>
        </p:nvSpPr>
        <p:spPr>
          <a:xfrm>
            <a:off x="0" y="1548656"/>
            <a:ext cx="9144000" cy="4616648"/>
          </a:xfrm>
          <a:prstGeom prst="rect">
            <a:avLst/>
          </a:prstGeom>
        </p:spPr>
        <p:txBody>
          <a:bodyPr wrap="square">
            <a:spAutoFit/>
          </a:bodyPr>
          <a:lstStyle/>
          <a:p>
            <a:r>
              <a:rPr lang="es-CO" sz="2100" b="1" dirty="0"/>
              <a:t>INSTRUMENTOS Y MECANISMOS PARA REALIZAR LA GESTIÓN AMBIENTAL:</a:t>
            </a:r>
            <a:endParaRPr lang="es-CO" sz="2100" dirty="0"/>
          </a:p>
          <a:p>
            <a:r>
              <a:rPr lang="es-CO" sz="2100" b="1" dirty="0"/>
              <a:t> </a:t>
            </a:r>
            <a:endParaRPr lang="es-CO" sz="2100" dirty="0"/>
          </a:p>
          <a:p>
            <a:pPr lvl="0"/>
            <a:r>
              <a:rPr lang="es-CO" sz="2100" b="1" dirty="0"/>
              <a:t>ECONÓMICOS Y FINANCIEROS: </a:t>
            </a:r>
            <a:r>
              <a:rPr lang="es-CO" sz="2100" dirty="0"/>
              <a:t>Regalías (OCAD), Recursos propios Tasas retributivas y compensatorias, Tasas por el uso y aprovechamiento del agua, Tasas por el uso y aprovechamiento de los bosques naturales, exenciones e incentivos tributarios, Recursos propios.</a:t>
            </a:r>
          </a:p>
          <a:p>
            <a:r>
              <a:rPr lang="es-CO" sz="2100" b="1" dirty="0"/>
              <a:t> </a:t>
            </a:r>
            <a:endParaRPr lang="es-CO" sz="2100" dirty="0"/>
          </a:p>
          <a:p>
            <a:pPr lvl="0"/>
            <a:r>
              <a:rPr lang="es-CO" sz="2100" b="1" dirty="0"/>
              <a:t>INSTRUMENTOS FACILITADORES: </a:t>
            </a:r>
            <a:r>
              <a:rPr lang="es-CO" sz="2100" dirty="0"/>
              <a:t>SISTEMA GENERAL DE PARTICIPACIONES (SGP), Acuerdos de competitividad y convenios de concertación para una producción y consumo sostenible con los sectores productivos e interinstitucionales y, con los Entes Territoriales, Transferencias del presupuesto nacional para pagar nómina y funcionamiento, la gestión a través del Banco de Proyectos, Cooperación nacional e internacional.</a:t>
            </a:r>
          </a:p>
          <a:p>
            <a:r>
              <a:rPr lang="es-CO" sz="2100" dirty="0"/>
              <a:t> </a:t>
            </a:r>
          </a:p>
        </p:txBody>
      </p:sp>
    </p:spTree>
    <p:extLst>
      <p:ext uri="{BB962C8B-B14F-4D97-AF65-F5344CB8AC3E}">
        <p14:creationId xmlns:p14="http://schemas.microsoft.com/office/powerpoint/2010/main" val="151864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grpSp>
        <p:nvGrpSpPr>
          <p:cNvPr id="9" name="8 Grupo"/>
          <p:cNvGrpSpPr/>
          <p:nvPr/>
        </p:nvGrpSpPr>
        <p:grpSpPr>
          <a:xfrm>
            <a:off x="2051720" y="3284985"/>
            <a:ext cx="4752528" cy="2592287"/>
            <a:chOff x="2051720" y="6021288"/>
            <a:chExt cx="4752528" cy="1040115"/>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806090"/>
            </a:xfrm>
            <a:prstGeom prst="rect">
              <a:avLst/>
            </a:prstGeom>
            <a:noFill/>
            <a:ln>
              <a:noFill/>
            </a:ln>
          </p:spPr>
        </p:pic>
        <p:sp>
          <p:nvSpPr>
            <p:cNvPr id="12" name="2 Subtítulo"/>
            <p:cNvSpPr txBox="1">
              <a:spLocks/>
            </p:cNvSpPr>
            <p:nvPr/>
          </p:nvSpPr>
          <p:spPr>
            <a:xfrm>
              <a:off x="2051720" y="6529595"/>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2" name="1 Rectángulo"/>
          <p:cNvSpPr/>
          <p:nvPr/>
        </p:nvSpPr>
        <p:spPr>
          <a:xfrm>
            <a:off x="139348" y="486827"/>
            <a:ext cx="9144000" cy="1754326"/>
          </a:xfrm>
          <a:prstGeom prst="rect">
            <a:avLst/>
          </a:prstGeom>
        </p:spPr>
        <p:txBody>
          <a:bodyPr wrap="square">
            <a:spAutoFit/>
          </a:bodyPr>
          <a:lstStyle/>
          <a:p>
            <a:pPr algn="ctr"/>
            <a:r>
              <a:rPr lang="es-CO" sz="4400" b="1" dirty="0" smtClean="0"/>
              <a:t>Gracias</a:t>
            </a:r>
          </a:p>
          <a:p>
            <a:pPr algn="ctr"/>
            <a:endParaRPr lang="es-CO" sz="2000" b="1" dirty="0" smtClean="0"/>
          </a:p>
          <a:p>
            <a:pPr algn="ctr"/>
            <a:r>
              <a:rPr lang="es-CO" sz="3600" b="1" i="1" dirty="0" smtClean="0"/>
              <a:t>Juntos lo logramos</a:t>
            </a:r>
            <a:r>
              <a:rPr lang="es-CO" sz="4400" dirty="0"/>
              <a:t> </a:t>
            </a:r>
          </a:p>
        </p:txBody>
      </p:sp>
    </p:spTree>
    <p:extLst>
      <p:ext uri="{BB962C8B-B14F-4D97-AF65-F5344CB8AC3E}">
        <p14:creationId xmlns:p14="http://schemas.microsoft.com/office/powerpoint/2010/main" val="58253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4197" y="764704"/>
            <a:ext cx="8403597" cy="2088232"/>
          </a:xfrm>
        </p:spPr>
        <p:txBody>
          <a:bodyPr>
            <a:noAutofit/>
          </a:bodyPr>
          <a:lstStyle/>
          <a:p>
            <a:pPr algn="just"/>
            <a:r>
              <a:rPr lang="es-CO" sz="2000" b="1" dirty="0"/>
              <a:t>Artículo 35º.-</a:t>
            </a:r>
            <a:r>
              <a:rPr lang="es-CO" sz="2000" dirty="0"/>
              <a:t> </a:t>
            </a:r>
            <a:r>
              <a:rPr lang="es-CO" sz="2000" i="1" dirty="0"/>
              <a:t>De la corporación para el desarrollo sostenible del sur de la Amazonía, CORPOAMAZONÍA.</a:t>
            </a:r>
            <a:r>
              <a:rPr lang="es-CO" sz="2000" dirty="0"/>
              <a:t> Créase la Corporación para el Desarrollo Sostenible del Sur de la Amazonía, CORPOAMAZONÍA, como una Corporación Autónoma Regional, la cual estará organizada como una Corporación Autónoma Regional sujeta al régimen de que trata el presente artículo.</a:t>
            </a:r>
          </a:p>
        </p:txBody>
      </p:sp>
      <p:sp>
        <p:nvSpPr>
          <p:cNvPr id="10" name="1 Título"/>
          <p:cNvSpPr txBox="1">
            <a:spLocks/>
          </p:cNvSpPr>
          <p:nvPr/>
        </p:nvSpPr>
        <p:spPr>
          <a:xfrm>
            <a:off x="899592" y="260648"/>
            <a:ext cx="7680960" cy="2395735"/>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just"/>
            <a:endParaRPr lang="es-CO" sz="2000" dirty="0"/>
          </a:p>
        </p:txBody>
      </p:sp>
      <p:sp>
        <p:nvSpPr>
          <p:cNvPr id="11" name="1 Título"/>
          <p:cNvSpPr txBox="1">
            <a:spLocks/>
          </p:cNvSpPr>
          <p:nvPr/>
        </p:nvSpPr>
        <p:spPr>
          <a:xfrm>
            <a:off x="899592" y="226369"/>
            <a:ext cx="7680960" cy="538335"/>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s-CO" sz="3200" b="1" dirty="0" smtClean="0"/>
              <a:t>LEY 99 DE 1993</a:t>
            </a:r>
            <a:endParaRPr lang="es-CO" sz="3200" dirty="0"/>
          </a:p>
        </p:txBody>
      </p:sp>
      <p:sp>
        <p:nvSpPr>
          <p:cNvPr id="12" name="11 Rectángulo"/>
          <p:cNvSpPr/>
          <p:nvPr/>
        </p:nvSpPr>
        <p:spPr>
          <a:xfrm>
            <a:off x="395536" y="3212976"/>
            <a:ext cx="4680520" cy="2554545"/>
          </a:xfrm>
          <a:prstGeom prst="rect">
            <a:avLst/>
          </a:prstGeom>
        </p:spPr>
        <p:txBody>
          <a:bodyPr wrap="square">
            <a:spAutoFit/>
          </a:bodyPr>
          <a:lstStyle/>
          <a:p>
            <a:pPr algn="just"/>
            <a:r>
              <a:rPr lang="es-CO" sz="2000" dirty="0"/>
              <a:t>La jurisdicción de CORPOAMAZONÍA comprenderá el territorio de los departamentos de Amazonas, Putumayo y Caquetá. La sede principal de CORPOAMAZONÍA será en la ciudad de Mocoa en el Departamento del Putumayo y establecerá subsedes en las ciudades de Leticia y Florencia.</a:t>
            </a:r>
          </a:p>
        </p:txBody>
      </p:sp>
      <p:pic>
        <p:nvPicPr>
          <p:cNvPr id="11266" name="Picture 2" descr="http://www.corpoamazonia.gov.co/region/cartografia/05_div_politico-admi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97659" y="2981626"/>
            <a:ext cx="3201630" cy="301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7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bwMode="auto">
          <a:xfrm>
            <a:off x="540149" y="92236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3200" b="1" dirty="0" smtClean="0">
                <a:solidFill>
                  <a:srgbClr val="CC3300"/>
                </a:solidFill>
                <a:latin typeface="Corbel (Cuerpo)"/>
              </a:rPr>
              <a:t>Misión</a:t>
            </a:r>
            <a:r>
              <a:rPr lang="es-ES" sz="3600" b="1" dirty="0" smtClean="0">
                <a:solidFill>
                  <a:srgbClr val="CC3300"/>
                </a:solidFill>
                <a:latin typeface="Corbel (Cuerpo)"/>
              </a:rPr>
              <a:t> Institucional</a:t>
            </a:r>
            <a:endParaRPr lang="es-ES" sz="3600" b="1" dirty="0">
              <a:solidFill>
                <a:srgbClr val="CC3300"/>
              </a:solidFill>
              <a:latin typeface="Corbel (Cuerpo)"/>
            </a:endParaRPr>
          </a:p>
        </p:txBody>
      </p:sp>
      <p:grpSp>
        <p:nvGrpSpPr>
          <p:cNvPr id="2" name="1 Grupo"/>
          <p:cNvGrpSpPr/>
          <p:nvPr/>
        </p:nvGrpSpPr>
        <p:grpSpPr>
          <a:xfrm>
            <a:off x="2123728" y="6021288"/>
            <a:ext cx="4744144" cy="936104"/>
            <a:chOff x="2123728" y="6021288"/>
            <a:chExt cx="4744144" cy="936104"/>
          </a:xfrm>
        </p:grpSpPr>
        <p:pic>
          <p:nvPicPr>
            <p:cNvPr id="5" name="4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1"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7" name="Rectangle 2"/>
          <p:cNvSpPr>
            <a:spLocks noGrp="1" noChangeArrowheads="1"/>
          </p:cNvSpPr>
          <p:nvPr/>
        </p:nvSpPr>
        <p:spPr bwMode="auto">
          <a:xfrm>
            <a:off x="1598984" y="236252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3200" b="1" dirty="0" smtClean="0">
                <a:solidFill>
                  <a:srgbClr val="CC3300"/>
                </a:solidFill>
                <a:latin typeface="Corbel (Cuerpo)"/>
              </a:rPr>
              <a:t>Visión Regional</a:t>
            </a:r>
            <a:endParaRPr lang="es-ES" sz="3200" b="1" dirty="0">
              <a:solidFill>
                <a:srgbClr val="CC3300"/>
              </a:solidFill>
              <a:latin typeface="Corbel (Cuerpo)"/>
            </a:endParaRPr>
          </a:p>
        </p:txBody>
      </p:sp>
    </p:spTree>
    <p:extLst>
      <p:ext uri="{BB962C8B-B14F-4D97-AF65-F5344CB8AC3E}">
        <p14:creationId xmlns:p14="http://schemas.microsoft.com/office/powerpoint/2010/main" val="369578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844824"/>
            <a:ext cx="8568952" cy="338437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r>
              <a:rPr lang="es-CO" sz="2300" dirty="0">
                <a:solidFill>
                  <a:schemeClr val="tx1">
                    <a:lumMod val="95000"/>
                  </a:schemeClr>
                </a:solidFill>
              </a:rPr>
              <a:t>Planificar y promover el aprovechamiento sostenible de los ecosistemas y la biodiversidad presentes en el sur de la Amazonia colombiana, para alcanzar un mayor bienestar y una mejor calidad de vida en su población humana, Aumentando el conocimiento ambiental sobre la región y optimizando los modelos de educación y capacitación para la formación ambiental del capital humano, Con miras a conservar, prevenir, mitigar y revertir los efectos generados por el uso de los recursos naturales.</a:t>
            </a:r>
          </a:p>
        </p:txBody>
      </p:sp>
      <p:sp>
        <p:nvSpPr>
          <p:cNvPr id="8" name="Rectangle 2"/>
          <p:cNvSpPr>
            <a:spLocks noGrp="1" noChangeArrowheads="1"/>
          </p:cNvSpPr>
          <p:nvPr/>
        </p:nvSpPr>
        <p:spPr bwMode="auto">
          <a:xfrm>
            <a:off x="426872" y="16931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800" b="1" dirty="0" smtClean="0">
                <a:solidFill>
                  <a:srgbClr val="CC3300"/>
                </a:solidFill>
                <a:latin typeface="Corbel (Cuerpo)"/>
              </a:rPr>
              <a:t>Misión</a:t>
            </a:r>
            <a:r>
              <a:rPr lang="es-ES" sz="3200" b="1" dirty="0" smtClean="0">
                <a:solidFill>
                  <a:srgbClr val="CC3300"/>
                </a:solidFill>
                <a:latin typeface="Corbel (Cuerpo)"/>
              </a:rPr>
              <a:t> Institucional</a:t>
            </a:r>
            <a:endParaRPr lang="es-ES" sz="3200" b="1" dirty="0">
              <a:solidFill>
                <a:srgbClr val="CC3300"/>
              </a:solidFill>
              <a:latin typeface="Corbel (Cuerpo)"/>
            </a:endParaRPr>
          </a:p>
        </p:txBody>
      </p:sp>
      <p:grpSp>
        <p:nvGrpSpPr>
          <p:cNvPr id="12" name="11 Grupo"/>
          <p:cNvGrpSpPr/>
          <p:nvPr/>
        </p:nvGrpSpPr>
        <p:grpSpPr>
          <a:xfrm>
            <a:off x="2123728" y="6021288"/>
            <a:ext cx="4744144" cy="936104"/>
            <a:chOff x="2123728" y="6021288"/>
            <a:chExt cx="4744144" cy="936104"/>
          </a:xfrm>
        </p:grpSpPr>
        <p:pic>
          <p:nvPicPr>
            <p:cNvPr id="13" name="12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4"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Tree>
    <p:extLst>
      <p:ext uri="{BB962C8B-B14F-4D97-AF65-F5344CB8AC3E}">
        <p14:creationId xmlns:p14="http://schemas.microsoft.com/office/powerpoint/2010/main" val="384145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338437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426872" y="16931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800" b="1" dirty="0" smtClean="0">
                <a:solidFill>
                  <a:srgbClr val="CC3300"/>
                </a:solidFill>
                <a:latin typeface="Corbel (Cuerpo)"/>
              </a:rPr>
              <a:t>Visión</a:t>
            </a:r>
            <a:r>
              <a:rPr lang="es-ES" sz="3200" b="1" dirty="0" smtClean="0">
                <a:solidFill>
                  <a:srgbClr val="CC3300"/>
                </a:solidFill>
                <a:latin typeface="Corbel (Cuerpo)"/>
              </a:rPr>
              <a:t> Regional</a:t>
            </a:r>
            <a:endParaRPr lang="es-ES" sz="3200" b="1" dirty="0">
              <a:solidFill>
                <a:srgbClr val="CC3300"/>
              </a:solidFill>
              <a:latin typeface="Corbel (Cuerpo)"/>
            </a:endParaRPr>
          </a:p>
        </p:txBody>
      </p:sp>
      <p:sp>
        <p:nvSpPr>
          <p:cNvPr id="3" name="2 Rectángulo"/>
          <p:cNvSpPr/>
          <p:nvPr/>
        </p:nvSpPr>
        <p:spPr>
          <a:xfrm>
            <a:off x="179512" y="1443841"/>
            <a:ext cx="8816312" cy="3277820"/>
          </a:xfrm>
          <a:prstGeom prst="rect">
            <a:avLst/>
          </a:prstGeom>
        </p:spPr>
        <p:txBody>
          <a:bodyPr wrap="square">
            <a:spAutoFit/>
          </a:bodyPr>
          <a:lstStyle/>
          <a:p>
            <a:pPr algn="just"/>
            <a:r>
              <a:rPr lang="es-CO" sz="2300" i="1" dirty="0"/>
              <a:t>“El Sur de la Amazonia Colombiana como una “Región” cohesionada social, cultural, económica y políticamente, por un sistema de valores fundamentado en el arraigo, la equidad, la armonía, el respeto, la tolerancia, la convivencia, la pervivencia y la responsabilidad; Consciente y orgullosa del valor de su diversidad étnica, biológica, cultural y paisajística; Con conocimiento, capacidad y autonomía para decidir responsablemente sobre el uso de sus recursos, para orientar las inversiones hacia el logro de un desarrollo integral que responda a sus necesidades y aspiraciones de mejor calidad de vida”</a:t>
            </a:r>
            <a:endParaRPr lang="es-CO" sz="2300" dirty="0"/>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Tree>
    <p:extLst>
      <p:ext uri="{BB962C8B-B14F-4D97-AF65-F5344CB8AC3E}">
        <p14:creationId xmlns:p14="http://schemas.microsoft.com/office/powerpoint/2010/main" val="4235936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338437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426872" y="16931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800" b="1" dirty="0" smtClean="0">
                <a:solidFill>
                  <a:srgbClr val="CC3300"/>
                </a:solidFill>
                <a:latin typeface="Corbel (Cuerpo)"/>
              </a:rPr>
              <a:t>PLAN ESTRATÈGICO</a:t>
            </a:r>
            <a:endParaRPr lang="es-ES" sz="2800" b="1" dirty="0">
              <a:solidFill>
                <a:srgbClr val="CC3300"/>
              </a:solidFill>
              <a:latin typeface="Corbel (Cuerpo)"/>
            </a:endParaRPr>
          </a:p>
        </p:txBody>
      </p:sp>
      <p:sp>
        <p:nvSpPr>
          <p:cNvPr id="2" name="1 Rectángulo"/>
          <p:cNvSpPr/>
          <p:nvPr/>
        </p:nvSpPr>
        <p:spPr>
          <a:xfrm>
            <a:off x="426872" y="2274838"/>
            <a:ext cx="8393600" cy="2677656"/>
          </a:xfrm>
          <a:prstGeom prst="rect">
            <a:avLst/>
          </a:prstGeom>
        </p:spPr>
        <p:txBody>
          <a:bodyPr wrap="square">
            <a:spAutoFit/>
          </a:bodyPr>
          <a:lstStyle/>
          <a:p>
            <a:pPr algn="just"/>
            <a:r>
              <a:rPr lang="es-CO" sz="2800" dirty="0"/>
              <a:t>Este Plan Estratégico se ha realizado mediante la puesta en marcha de Acciones que se agrupan de tal manera que permitan una fácil identificación de su origen y, a su vez, su finalidad. Logrando clasificarlas como dependientes de un objetivo estratégico, de una política de empresa o simplemente como acciones puntuales.</a:t>
            </a: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Tree>
    <p:extLst>
      <p:ext uri="{BB962C8B-B14F-4D97-AF65-F5344CB8AC3E}">
        <p14:creationId xmlns:p14="http://schemas.microsoft.com/office/powerpoint/2010/main" val="358415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338437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426872" y="16931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400" b="1" dirty="0" smtClean="0">
                <a:solidFill>
                  <a:srgbClr val="CC3300"/>
                </a:solidFill>
                <a:latin typeface="Corbel (Cuerpo)"/>
              </a:rPr>
              <a:t>OBJETIVOS DEL PLAN ESTRATÈGICO</a:t>
            </a:r>
            <a:endParaRPr lang="es-ES" sz="2400" b="1" dirty="0">
              <a:solidFill>
                <a:srgbClr val="CC3300"/>
              </a:solidFill>
              <a:latin typeface="Corbel (Cuerpo)"/>
            </a:endParaRPr>
          </a:p>
        </p:txBody>
      </p:sp>
      <p:sp>
        <p:nvSpPr>
          <p:cNvPr id="2" name="1 Rectángulo"/>
          <p:cNvSpPr/>
          <p:nvPr/>
        </p:nvSpPr>
        <p:spPr>
          <a:xfrm>
            <a:off x="292192" y="1268760"/>
            <a:ext cx="8816312" cy="4832092"/>
          </a:xfrm>
          <a:prstGeom prst="rect">
            <a:avLst/>
          </a:prstGeom>
        </p:spPr>
        <p:txBody>
          <a:bodyPr wrap="square">
            <a:spAutoFit/>
          </a:bodyPr>
          <a:lstStyle/>
          <a:p>
            <a:pPr lvl="0" algn="just"/>
            <a:r>
              <a:rPr lang="es-CO" sz="2200" dirty="0"/>
              <a:t>Mejoramiento institucional del papel de la Corporación como Autoridad Ambiental Regional. </a:t>
            </a:r>
          </a:p>
          <a:p>
            <a:pPr algn="just"/>
            <a:r>
              <a:rPr lang="es-CO" sz="2200" dirty="0"/>
              <a:t> </a:t>
            </a:r>
          </a:p>
          <a:p>
            <a:pPr lvl="0" algn="just"/>
            <a:r>
              <a:rPr lang="es-CO" sz="2200" dirty="0"/>
              <a:t>Aumento de la productividad y competitividad en la jurisdicción de la Corporación con énfasis en un desarrollo económico sostenible, buscando con ello mejorar la oferta económica a diferentes niveles.</a:t>
            </a:r>
          </a:p>
          <a:p>
            <a:pPr algn="just"/>
            <a:r>
              <a:rPr lang="es-CO" sz="2200" dirty="0"/>
              <a:t> </a:t>
            </a:r>
          </a:p>
          <a:p>
            <a:pPr lvl="0" algn="just"/>
            <a:r>
              <a:rPr lang="es-CO" sz="2200" dirty="0"/>
              <a:t>Generar políticas públicas basadas en fundamentos técnico científicos que soporten la toma de decisiones para un uso y manejo sostenible de los recursos naturales.</a:t>
            </a:r>
          </a:p>
          <a:p>
            <a:pPr algn="just"/>
            <a:r>
              <a:rPr lang="es-CO" sz="2200" dirty="0"/>
              <a:t> </a:t>
            </a:r>
          </a:p>
          <a:p>
            <a:pPr lvl="0" algn="just"/>
            <a:r>
              <a:rPr lang="es-CO" sz="2200" dirty="0"/>
              <a:t>Velar por la mejora en la prestación de los servicios a través del sistema integrado de gestión, la atención en el territorio y la medición de la satisfacción de los usuarios directos y los beneficiarios</a:t>
            </a:r>
            <a:r>
              <a:rPr lang="es-CO" sz="2200" dirty="0" smtClean="0"/>
              <a:t>.</a:t>
            </a:r>
            <a:r>
              <a:rPr lang="es-CO" sz="2200" dirty="0"/>
              <a:t> </a:t>
            </a: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Tree>
    <p:extLst>
      <p:ext uri="{BB962C8B-B14F-4D97-AF65-F5344CB8AC3E}">
        <p14:creationId xmlns:p14="http://schemas.microsoft.com/office/powerpoint/2010/main" val="298683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338437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426872" y="169313"/>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400" b="1" dirty="0" smtClean="0">
                <a:solidFill>
                  <a:srgbClr val="CC3300"/>
                </a:solidFill>
                <a:latin typeface="Corbel (Cuerpo)"/>
              </a:rPr>
              <a:t>OBJETIVOS DEL PLAN ESTRATÈGICO</a:t>
            </a:r>
            <a:endParaRPr lang="es-ES" sz="2400" b="1" dirty="0">
              <a:solidFill>
                <a:srgbClr val="CC3300"/>
              </a:solidFill>
              <a:latin typeface="Corbel (Cuerpo)"/>
            </a:endParaRPr>
          </a:p>
        </p:txBody>
      </p:sp>
      <p:sp>
        <p:nvSpPr>
          <p:cNvPr id="2" name="1 Rectángulo"/>
          <p:cNvSpPr/>
          <p:nvPr/>
        </p:nvSpPr>
        <p:spPr>
          <a:xfrm>
            <a:off x="602224" y="1700808"/>
            <a:ext cx="8393600" cy="3139321"/>
          </a:xfrm>
          <a:prstGeom prst="rect">
            <a:avLst/>
          </a:prstGeom>
        </p:spPr>
        <p:txBody>
          <a:bodyPr wrap="square">
            <a:spAutoFit/>
          </a:bodyPr>
          <a:lstStyle/>
          <a:p>
            <a:pPr lvl="0" algn="just"/>
            <a:r>
              <a:rPr lang="es-CO" sz="2200" dirty="0"/>
              <a:t>Gestionar, administrar y controlar eficientemente el uso de los recursos financieros de la entidad, que permita alcanzar las metas propuestas para el cuatrienio.</a:t>
            </a:r>
          </a:p>
          <a:p>
            <a:pPr algn="just"/>
            <a:r>
              <a:rPr lang="es-CO" sz="2200" dirty="0"/>
              <a:t> </a:t>
            </a:r>
          </a:p>
          <a:p>
            <a:pPr lvl="0" algn="just"/>
            <a:r>
              <a:rPr lang="es-CO" sz="2200" dirty="0"/>
              <a:t>Fortalecer el desarrollo organizacional de la entidad, donde se garantice un ambiente de trabajo que permita desarrollar actividades en óptimas condiciones y establecer relaciones armoniosas entre los usuarios y el talento humano que labore en la Entidad.</a:t>
            </a:r>
          </a:p>
          <a:p>
            <a:pPr lvl="0" algn="just"/>
            <a:r>
              <a:rPr lang="es-CO" sz="2200" dirty="0"/>
              <a:t> </a:t>
            </a: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Tree>
    <p:extLst>
      <p:ext uri="{BB962C8B-B14F-4D97-AF65-F5344CB8AC3E}">
        <p14:creationId xmlns:p14="http://schemas.microsoft.com/office/powerpoint/2010/main" val="365713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26872" y="1412776"/>
            <a:ext cx="8568952" cy="7200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just"/>
            <a:endParaRPr lang="es-CO" sz="2300" dirty="0">
              <a:solidFill>
                <a:schemeClr val="tx1">
                  <a:lumMod val="95000"/>
                </a:schemeClr>
              </a:solidFill>
            </a:endParaRPr>
          </a:p>
        </p:txBody>
      </p:sp>
      <p:sp>
        <p:nvSpPr>
          <p:cNvPr id="8" name="Rectangle 2"/>
          <p:cNvSpPr>
            <a:spLocks noGrp="1" noChangeArrowheads="1"/>
          </p:cNvSpPr>
          <p:nvPr/>
        </p:nvSpPr>
        <p:spPr bwMode="auto">
          <a:xfrm>
            <a:off x="381000" y="89099"/>
            <a:ext cx="8229600" cy="706437"/>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2000" b="1" dirty="0" smtClean="0">
                <a:solidFill>
                  <a:srgbClr val="CC3300"/>
                </a:solidFill>
                <a:latin typeface="Corbel (Cuerpo)"/>
              </a:rPr>
              <a:t>PILARES DEL PLAN DE ACCIÒN PROPUESTOS</a:t>
            </a:r>
            <a:endParaRPr lang="es-ES" sz="2000" b="1" dirty="0">
              <a:solidFill>
                <a:srgbClr val="CC3300"/>
              </a:solidFill>
              <a:latin typeface="Corbel (Cuerpo)"/>
            </a:endParaRPr>
          </a:p>
        </p:txBody>
      </p:sp>
      <p:grpSp>
        <p:nvGrpSpPr>
          <p:cNvPr id="9" name="8 Grupo"/>
          <p:cNvGrpSpPr/>
          <p:nvPr/>
        </p:nvGrpSpPr>
        <p:grpSpPr>
          <a:xfrm>
            <a:off x="2123728" y="6021288"/>
            <a:ext cx="4744144" cy="936104"/>
            <a:chOff x="2123728" y="6021288"/>
            <a:chExt cx="4744144" cy="936104"/>
          </a:xfrm>
        </p:grpSpPr>
        <p:pic>
          <p:nvPicPr>
            <p:cNvPr id="10" name="9 Imagen" descr="http://3.bp.blogspot.com/-h8cmVPDdQZw/T3o8C2xRPeI/AAAAAAAABus/C2k3kgIy5Cw/s400/educacion-ambiental.jpg"/>
            <p:cNvPicPr/>
            <p:nvPr/>
          </p:nvPicPr>
          <p:blipFill>
            <a:blip r:embed="rId3">
              <a:extLst>
                <a:ext uri="{28A0092B-C50C-407E-A947-70E740481C1C}">
                  <a14:useLocalDpi xmlns:a14="http://schemas.microsoft.com/office/drawing/2010/main"/>
                </a:ext>
              </a:extLst>
            </a:blip>
            <a:srcRect/>
            <a:stretch>
              <a:fillRect/>
            </a:stretch>
          </p:blipFill>
          <p:spPr bwMode="auto">
            <a:xfrm>
              <a:off x="2348136" y="6021288"/>
              <a:ext cx="4456112" cy="684023"/>
            </a:xfrm>
            <a:prstGeom prst="rect">
              <a:avLst/>
            </a:prstGeom>
            <a:noFill/>
            <a:ln>
              <a:noFill/>
            </a:ln>
          </p:spPr>
        </p:pic>
        <p:sp>
          <p:nvSpPr>
            <p:cNvPr id="12" name="2 Subtítulo"/>
            <p:cNvSpPr txBox="1">
              <a:spLocks/>
            </p:cNvSpPr>
            <p:nvPr/>
          </p:nvSpPr>
          <p:spPr>
            <a:xfrm>
              <a:off x="2123728" y="6425584"/>
              <a:ext cx="4744144" cy="53180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es-CO" b="1" dirty="0">
                  <a:solidFill>
                    <a:schemeClr val="bg1"/>
                  </a:solidFill>
                </a:rPr>
                <a:t>Territorio, Agua, Calidad de vida</a:t>
              </a:r>
              <a:endParaRPr lang="es-CO" b="1" dirty="0">
                <a:solidFill>
                  <a:schemeClr val="bg1"/>
                </a:solidFill>
                <a:latin typeface="Corbel (Títulos)"/>
              </a:endParaRPr>
            </a:p>
          </p:txBody>
        </p:sp>
      </p:grpSp>
      <p:sp>
        <p:nvSpPr>
          <p:cNvPr id="2" name="1 Rectángulo"/>
          <p:cNvSpPr/>
          <p:nvPr/>
        </p:nvSpPr>
        <p:spPr>
          <a:xfrm>
            <a:off x="539552" y="1582341"/>
            <a:ext cx="8071048" cy="3785652"/>
          </a:xfrm>
          <a:prstGeom prst="rect">
            <a:avLst/>
          </a:prstGeom>
        </p:spPr>
        <p:txBody>
          <a:bodyPr wrap="square">
            <a:spAutoFit/>
          </a:bodyPr>
          <a:lstStyle/>
          <a:p>
            <a:pPr algn="just"/>
            <a:r>
              <a:rPr lang="es-CO" sz="2400" dirty="0"/>
              <a:t>Estos Pilares tienen en cuenta los Valores y Principios profesionales que rigen las interrelaciones entre las personas que hacen parte de la Corporación y los usuarios de la misma, además de los actores que trabajan mancomunadamente en pro de la región. Son grandes fuerzas impulsoras del cómo hacer el trabajo, marcan patrones para la toma responsable de decisiones, promueven cambios en la cultura y pensamientos, evitan fracasos por el desarrollo de estrategias inviables; además de lograr el éxito en los procesos de mejora continua de la entidad.</a:t>
            </a:r>
          </a:p>
        </p:txBody>
      </p:sp>
    </p:spTree>
    <p:extLst>
      <p:ext uri="{BB962C8B-B14F-4D97-AF65-F5344CB8AC3E}">
        <p14:creationId xmlns:p14="http://schemas.microsoft.com/office/powerpoint/2010/main" val="1799019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2355</TotalTime>
  <Words>804</Words>
  <Application>Microsoft Office PowerPoint</Application>
  <PresentationFormat>Presentación en pantalla (4:3)</PresentationFormat>
  <Paragraphs>86</Paragraphs>
  <Slides>15</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Calibri</vt:lpstr>
      <vt:lpstr>Corbel (Cuerpo)</vt:lpstr>
      <vt:lpstr>Corbel (Títulos)</vt:lpstr>
      <vt:lpstr>Tahoma</vt:lpstr>
      <vt:lpstr>Tw Cen MT</vt:lpstr>
      <vt:lpstr>Wingdings</vt:lpstr>
      <vt:lpstr>Wingdings 2</vt:lpstr>
      <vt:lpstr>Intermedio</vt:lpstr>
      <vt:lpstr>PROPUESTA PLAN DE ACCION CORPOAMAZONIA</vt:lpstr>
      <vt:lpstr>Artículo 35º.- De la corporación para el desarrollo sostenible del sur de la Amazonía, CORPOAMAZONÍA. Créase la Corporación para el Desarrollo Sostenible del Sur de la Amazonía, CORPOAMAZONÍA, como una Corporación Autónoma Regional, la cual estará organizada como una Corporación Autónoma Regional sujeta al régimen de que trata el presente artículo.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NESTOR BARRERA VELANDIA</dc:creator>
  <cp:lastModifiedBy>Jairo Fernando Luna Perez</cp:lastModifiedBy>
  <cp:revision>149</cp:revision>
  <dcterms:created xsi:type="dcterms:W3CDTF">2013-04-25T13:20:08Z</dcterms:created>
  <dcterms:modified xsi:type="dcterms:W3CDTF">2015-12-17T16:36:36Z</dcterms:modified>
</cp:coreProperties>
</file>