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66" r:id="rId3"/>
    <p:sldId id="264" r:id="rId4"/>
    <p:sldId id="269" r:id="rId5"/>
    <p:sldId id="265" r:id="rId6"/>
    <p:sldId id="273" r:id="rId7"/>
    <p:sldId id="270" r:id="rId8"/>
    <p:sldId id="271" r:id="rId9"/>
    <p:sldId id="272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CC"/>
    <a:srgbClr val="66FF33"/>
    <a:srgbClr val="FF9933"/>
    <a:srgbClr val="990000"/>
    <a:srgbClr val="CCFF33"/>
    <a:srgbClr val="33CC33"/>
    <a:srgbClr val="99FF66"/>
    <a:srgbClr val="99CC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AD2F37-43C0-44FA-BAB5-B80CBC36EB7B}" type="doc">
      <dgm:prSet loTypeId="urn:microsoft.com/office/officeart/2005/8/layout/radial5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06E5A8F3-934E-4C62-8241-F2FCAD238D6F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Políticas de Desarrollo Administrativo </a:t>
          </a:r>
          <a:endParaRPr lang="es-CO" b="1" dirty="0">
            <a:solidFill>
              <a:schemeClr val="tx1"/>
            </a:solidFill>
          </a:endParaRPr>
        </a:p>
      </dgm:t>
    </dgm:pt>
    <dgm:pt modelId="{5D75CECB-F269-4D42-BF59-B5068C7A33D2}" type="parTrans" cxnId="{969F15AC-75A7-4D33-8326-604A48810958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20A29642-EA71-4616-B505-C5F95E6D1BEE}" type="sibTrans" cxnId="{969F15AC-75A7-4D33-8326-604A48810958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BDBB9FBB-2C83-446E-8EB0-3E358E9EFA22}">
      <dgm:prSet phldrT="[Texto]"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Gestión Misional y de Gobierno</a:t>
          </a:r>
          <a:endParaRPr lang="es-CO" dirty="0">
            <a:solidFill>
              <a:schemeClr val="tx1"/>
            </a:solidFill>
          </a:endParaRPr>
        </a:p>
      </dgm:t>
    </dgm:pt>
    <dgm:pt modelId="{74398FC1-967A-4707-A63E-632BD4110FE9}" type="parTrans" cxnId="{90605853-9723-41A4-8DD7-DED932D8D564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EA1EC37F-2665-4951-9D21-AC9420685FD7}" type="sibTrans" cxnId="{90605853-9723-41A4-8DD7-DED932D8D564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2F6AB170-1C74-42C0-844B-E2ED544B9C1F}">
      <dgm:prSet phldrT="[Texto]"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Gestión del Talento Humano</a:t>
          </a:r>
          <a:endParaRPr lang="es-CO" dirty="0">
            <a:solidFill>
              <a:schemeClr val="tx1"/>
            </a:solidFill>
          </a:endParaRPr>
        </a:p>
      </dgm:t>
    </dgm:pt>
    <dgm:pt modelId="{B690F9F7-3164-4184-8952-5321443853AD}" type="parTrans" cxnId="{E0F8E49B-6732-4A74-8760-CA8C5C0BF5CF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CC9C8DEA-88B1-40CA-A8CE-F0A09A38176B}" type="sibTrans" cxnId="{E0F8E49B-6732-4A74-8760-CA8C5C0BF5CF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8174BE6F-EFA0-4DC8-9BBC-30F97902E4B3}">
      <dgm:prSet phldrT="[Texto]"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Gestión Financiera</a:t>
          </a:r>
          <a:endParaRPr lang="es-CO" dirty="0">
            <a:solidFill>
              <a:schemeClr val="tx1"/>
            </a:solidFill>
          </a:endParaRPr>
        </a:p>
      </dgm:t>
    </dgm:pt>
    <dgm:pt modelId="{46AAE5A7-0F6C-430B-8F2A-7D9DCF64E09A}" type="parTrans" cxnId="{5890F33B-636F-4D03-BCDB-320720360582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0D5116E1-A262-4FD2-8CA2-D918E4338B7F}" type="sibTrans" cxnId="{5890F33B-636F-4D03-BCDB-320720360582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E2D63F43-6D22-4043-8400-F73A2B5D7CB2}">
      <dgm:prSet phldrT="[Texto]"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Transparencia, Participación y Servicio al Ciudadano</a:t>
          </a:r>
        </a:p>
      </dgm:t>
    </dgm:pt>
    <dgm:pt modelId="{CDA9DE91-1ED2-4B63-B06A-BBC1E2E07EEF}" type="parTrans" cxnId="{0EFA9053-05F9-4870-B77B-69680ADFA7DC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9D701D5C-D714-4733-A10B-9C54D15587D9}" type="sibTrans" cxnId="{0EFA9053-05F9-4870-B77B-69680ADFA7DC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189BC2C2-BC81-4AA9-A32A-67187C822FA8}">
      <dgm:prSet phldrT="[Texto]"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Eficiencia Administrativa</a:t>
          </a:r>
          <a:endParaRPr lang="es-CO" dirty="0">
            <a:solidFill>
              <a:schemeClr val="tx1"/>
            </a:solidFill>
          </a:endParaRPr>
        </a:p>
      </dgm:t>
    </dgm:pt>
    <dgm:pt modelId="{FBDED595-4F48-4A33-9C9D-E41B9C96D254}" type="parTrans" cxnId="{1F47B45E-89A6-4949-BA44-5AA712CF75F9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559456F3-40EF-4FC5-ADD2-CA099D333FF8}" type="sibTrans" cxnId="{1F47B45E-89A6-4949-BA44-5AA712CF75F9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AF36794D-77D3-4408-A65A-EE95730B19B6}" type="pres">
      <dgm:prSet presAssocID="{8FAD2F37-43C0-44FA-BAB5-B80CBC36EB7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244FB8B-718A-42F3-9B61-28E3BE3ACD40}" type="pres">
      <dgm:prSet presAssocID="{06E5A8F3-934E-4C62-8241-F2FCAD238D6F}" presName="centerShape" presStyleLbl="node0" presStyleIdx="0" presStyleCnt="1"/>
      <dgm:spPr/>
      <dgm:t>
        <a:bodyPr/>
        <a:lstStyle/>
        <a:p>
          <a:endParaRPr lang="es-CO"/>
        </a:p>
      </dgm:t>
    </dgm:pt>
    <dgm:pt modelId="{746AD756-5E73-4160-9393-77CF8E7F01DE}" type="pres">
      <dgm:prSet presAssocID="{74398FC1-967A-4707-A63E-632BD4110FE9}" presName="parTrans" presStyleLbl="sibTrans2D1" presStyleIdx="0" presStyleCnt="5"/>
      <dgm:spPr/>
      <dgm:t>
        <a:bodyPr/>
        <a:lstStyle/>
        <a:p>
          <a:endParaRPr lang="es-CO"/>
        </a:p>
      </dgm:t>
    </dgm:pt>
    <dgm:pt modelId="{5F7DB852-762E-4EDE-A6E1-4B28B7E8FCF4}" type="pres">
      <dgm:prSet presAssocID="{74398FC1-967A-4707-A63E-632BD4110FE9}" presName="connectorText" presStyleLbl="sibTrans2D1" presStyleIdx="0" presStyleCnt="5"/>
      <dgm:spPr/>
      <dgm:t>
        <a:bodyPr/>
        <a:lstStyle/>
        <a:p>
          <a:endParaRPr lang="es-CO"/>
        </a:p>
      </dgm:t>
    </dgm:pt>
    <dgm:pt modelId="{BDB49ECC-2B0B-4C55-AFBC-890084914314}" type="pres">
      <dgm:prSet presAssocID="{BDBB9FBB-2C83-446E-8EB0-3E358E9EFA2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8916201-DECF-4168-B4BF-E0EE96B44FCF}" type="pres">
      <dgm:prSet presAssocID="{B690F9F7-3164-4184-8952-5321443853AD}" presName="parTrans" presStyleLbl="sibTrans2D1" presStyleIdx="1" presStyleCnt="5"/>
      <dgm:spPr/>
      <dgm:t>
        <a:bodyPr/>
        <a:lstStyle/>
        <a:p>
          <a:endParaRPr lang="es-CO"/>
        </a:p>
      </dgm:t>
    </dgm:pt>
    <dgm:pt modelId="{5B89E58D-17D3-4447-8BB1-AA1367BA6A5A}" type="pres">
      <dgm:prSet presAssocID="{B690F9F7-3164-4184-8952-5321443853AD}" presName="connectorText" presStyleLbl="sibTrans2D1" presStyleIdx="1" presStyleCnt="5"/>
      <dgm:spPr/>
      <dgm:t>
        <a:bodyPr/>
        <a:lstStyle/>
        <a:p>
          <a:endParaRPr lang="es-CO"/>
        </a:p>
      </dgm:t>
    </dgm:pt>
    <dgm:pt modelId="{D0E8D991-5B0A-44D5-8E86-FF036C689022}" type="pres">
      <dgm:prSet presAssocID="{2F6AB170-1C74-42C0-844B-E2ED544B9C1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D2129C9-8988-4DC1-8961-55C010D1B042}" type="pres">
      <dgm:prSet presAssocID="{46AAE5A7-0F6C-430B-8F2A-7D9DCF64E09A}" presName="parTrans" presStyleLbl="sibTrans2D1" presStyleIdx="2" presStyleCnt="5"/>
      <dgm:spPr/>
      <dgm:t>
        <a:bodyPr/>
        <a:lstStyle/>
        <a:p>
          <a:endParaRPr lang="es-CO"/>
        </a:p>
      </dgm:t>
    </dgm:pt>
    <dgm:pt modelId="{304BD850-297F-401D-8EC8-34A757EC6074}" type="pres">
      <dgm:prSet presAssocID="{46AAE5A7-0F6C-430B-8F2A-7D9DCF64E09A}" presName="connectorText" presStyleLbl="sibTrans2D1" presStyleIdx="2" presStyleCnt="5"/>
      <dgm:spPr/>
      <dgm:t>
        <a:bodyPr/>
        <a:lstStyle/>
        <a:p>
          <a:endParaRPr lang="es-CO"/>
        </a:p>
      </dgm:t>
    </dgm:pt>
    <dgm:pt modelId="{FF99CFFD-DBB9-4B2E-AEC5-9D7B9C03A035}" type="pres">
      <dgm:prSet presAssocID="{8174BE6F-EFA0-4DC8-9BBC-30F97902E4B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AA4B30C-CEC1-4F84-9C11-6847462CDB8E}" type="pres">
      <dgm:prSet presAssocID="{FBDED595-4F48-4A33-9C9D-E41B9C96D254}" presName="parTrans" presStyleLbl="sibTrans2D1" presStyleIdx="3" presStyleCnt="5"/>
      <dgm:spPr/>
      <dgm:t>
        <a:bodyPr/>
        <a:lstStyle/>
        <a:p>
          <a:endParaRPr lang="es-CO"/>
        </a:p>
      </dgm:t>
    </dgm:pt>
    <dgm:pt modelId="{3F447D4C-75AB-4BA2-9EEF-4580D71D7EFD}" type="pres">
      <dgm:prSet presAssocID="{FBDED595-4F48-4A33-9C9D-E41B9C96D254}" presName="connectorText" presStyleLbl="sibTrans2D1" presStyleIdx="3" presStyleCnt="5"/>
      <dgm:spPr/>
      <dgm:t>
        <a:bodyPr/>
        <a:lstStyle/>
        <a:p>
          <a:endParaRPr lang="es-CO"/>
        </a:p>
      </dgm:t>
    </dgm:pt>
    <dgm:pt modelId="{43AA8C9D-6476-4DE0-9D43-86908942CE36}" type="pres">
      <dgm:prSet presAssocID="{189BC2C2-BC81-4AA9-A32A-67187C822FA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82B24CC-9130-4AC0-8CBE-D88E70E53A7D}" type="pres">
      <dgm:prSet presAssocID="{CDA9DE91-1ED2-4B63-B06A-BBC1E2E07EEF}" presName="parTrans" presStyleLbl="sibTrans2D1" presStyleIdx="4" presStyleCnt="5"/>
      <dgm:spPr/>
      <dgm:t>
        <a:bodyPr/>
        <a:lstStyle/>
        <a:p>
          <a:endParaRPr lang="es-CO"/>
        </a:p>
      </dgm:t>
    </dgm:pt>
    <dgm:pt modelId="{A886DEE2-C8E0-4D22-ADC5-A71FF6A1041E}" type="pres">
      <dgm:prSet presAssocID="{CDA9DE91-1ED2-4B63-B06A-BBC1E2E07EEF}" presName="connectorText" presStyleLbl="sibTrans2D1" presStyleIdx="4" presStyleCnt="5"/>
      <dgm:spPr/>
      <dgm:t>
        <a:bodyPr/>
        <a:lstStyle/>
        <a:p>
          <a:endParaRPr lang="es-CO"/>
        </a:p>
      </dgm:t>
    </dgm:pt>
    <dgm:pt modelId="{61F5AF28-E2D0-41DE-A4E2-A0AE264085BA}" type="pres">
      <dgm:prSet presAssocID="{E2D63F43-6D22-4043-8400-F73A2B5D7CB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5890F33B-636F-4D03-BCDB-320720360582}" srcId="{06E5A8F3-934E-4C62-8241-F2FCAD238D6F}" destId="{8174BE6F-EFA0-4DC8-9BBC-30F97902E4B3}" srcOrd="2" destOrd="0" parTransId="{46AAE5A7-0F6C-430B-8F2A-7D9DCF64E09A}" sibTransId="{0D5116E1-A262-4FD2-8CA2-D918E4338B7F}"/>
    <dgm:cxn modelId="{10BD510C-BCAE-4865-9270-4906D258E3BB}" type="presOf" srcId="{46AAE5A7-0F6C-430B-8F2A-7D9DCF64E09A}" destId="{304BD850-297F-401D-8EC8-34A757EC6074}" srcOrd="1" destOrd="0" presId="urn:microsoft.com/office/officeart/2005/8/layout/radial5"/>
    <dgm:cxn modelId="{8168B759-5B0B-424F-BBAB-748AD7890EB2}" type="presOf" srcId="{B690F9F7-3164-4184-8952-5321443853AD}" destId="{88916201-DECF-4168-B4BF-E0EE96B44FCF}" srcOrd="0" destOrd="0" presId="urn:microsoft.com/office/officeart/2005/8/layout/radial5"/>
    <dgm:cxn modelId="{B3BF519A-6CA3-4489-A8A3-DEC4FD413902}" type="presOf" srcId="{8FAD2F37-43C0-44FA-BAB5-B80CBC36EB7B}" destId="{AF36794D-77D3-4408-A65A-EE95730B19B6}" srcOrd="0" destOrd="0" presId="urn:microsoft.com/office/officeart/2005/8/layout/radial5"/>
    <dgm:cxn modelId="{9BA97D36-1DBC-4FE4-8F85-DC3CBC2D7ED3}" type="presOf" srcId="{CDA9DE91-1ED2-4B63-B06A-BBC1E2E07EEF}" destId="{A886DEE2-C8E0-4D22-ADC5-A71FF6A1041E}" srcOrd="1" destOrd="0" presId="urn:microsoft.com/office/officeart/2005/8/layout/radial5"/>
    <dgm:cxn modelId="{B75BC7DF-AFDB-4D38-9FE1-5E4DB7962CF3}" type="presOf" srcId="{74398FC1-967A-4707-A63E-632BD4110FE9}" destId="{746AD756-5E73-4160-9393-77CF8E7F01DE}" srcOrd="0" destOrd="0" presId="urn:microsoft.com/office/officeart/2005/8/layout/radial5"/>
    <dgm:cxn modelId="{E0F8E49B-6732-4A74-8760-CA8C5C0BF5CF}" srcId="{06E5A8F3-934E-4C62-8241-F2FCAD238D6F}" destId="{2F6AB170-1C74-42C0-844B-E2ED544B9C1F}" srcOrd="1" destOrd="0" parTransId="{B690F9F7-3164-4184-8952-5321443853AD}" sibTransId="{CC9C8DEA-88B1-40CA-A8CE-F0A09A38176B}"/>
    <dgm:cxn modelId="{A5DFE556-ADCE-4358-A25E-D260DB2D5BB3}" type="presOf" srcId="{FBDED595-4F48-4A33-9C9D-E41B9C96D254}" destId="{3F447D4C-75AB-4BA2-9EEF-4580D71D7EFD}" srcOrd="1" destOrd="0" presId="urn:microsoft.com/office/officeart/2005/8/layout/radial5"/>
    <dgm:cxn modelId="{519328F7-BFDD-4B35-9EA2-CF78D2E00392}" type="presOf" srcId="{FBDED595-4F48-4A33-9C9D-E41B9C96D254}" destId="{EAA4B30C-CEC1-4F84-9C11-6847462CDB8E}" srcOrd="0" destOrd="0" presId="urn:microsoft.com/office/officeart/2005/8/layout/radial5"/>
    <dgm:cxn modelId="{DF49B6C9-7889-4959-AAC5-FDDD880A5BBB}" type="presOf" srcId="{2F6AB170-1C74-42C0-844B-E2ED544B9C1F}" destId="{D0E8D991-5B0A-44D5-8E86-FF036C689022}" srcOrd="0" destOrd="0" presId="urn:microsoft.com/office/officeart/2005/8/layout/radial5"/>
    <dgm:cxn modelId="{98BD7DD8-C908-40EE-BC37-08BC36834541}" type="presOf" srcId="{E2D63F43-6D22-4043-8400-F73A2B5D7CB2}" destId="{61F5AF28-E2D0-41DE-A4E2-A0AE264085BA}" srcOrd="0" destOrd="0" presId="urn:microsoft.com/office/officeart/2005/8/layout/radial5"/>
    <dgm:cxn modelId="{CDCF680C-FBCF-4DAA-B618-2A83287D9DB1}" type="presOf" srcId="{74398FC1-967A-4707-A63E-632BD4110FE9}" destId="{5F7DB852-762E-4EDE-A6E1-4B28B7E8FCF4}" srcOrd="1" destOrd="0" presId="urn:microsoft.com/office/officeart/2005/8/layout/radial5"/>
    <dgm:cxn modelId="{1F47B45E-89A6-4949-BA44-5AA712CF75F9}" srcId="{06E5A8F3-934E-4C62-8241-F2FCAD238D6F}" destId="{189BC2C2-BC81-4AA9-A32A-67187C822FA8}" srcOrd="3" destOrd="0" parTransId="{FBDED595-4F48-4A33-9C9D-E41B9C96D254}" sibTransId="{559456F3-40EF-4FC5-ADD2-CA099D333FF8}"/>
    <dgm:cxn modelId="{C5D3AC75-D90D-489C-A29C-8A1991C13893}" type="presOf" srcId="{189BC2C2-BC81-4AA9-A32A-67187C822FA8}" destId="{43AA8C9D-6476-4DE0-9D43-86908942CE36}" srcOrd="0" destOrd="0" presId="urn:microsoft.com/office/officeart/2005/8/layout/radial5"/>
    <dgm:cxn modelId="{00E2EBCA-1045-4E1F-AB1B-32BF84923655}" type="presOf" srcId="{06E5A8F3-934E-4C62-8241-F2FCAD238D6F}" destId="{B244FB8B-718A-42F3-9B61-28E3BE3ACD40}" srcOrd="0" destOrd="0" presId="urn:microsoft.com/office/officeart/2005/8/layout/radial5"/>
    <dgm:cxn modelId="{426B62F5-507C-43C2-B9D1-B522C5CC5C30}" type="presOf" srcId="{46AAE5A7-0F6C-430B-8F2A-7D9DCF64E09A}" destId="{7D2129C9-8988-4DC1-8961-55C010D1B042}" srcOrd="0" destOrd="0" presId="urn:microsoft.com/office/officeart/2005/8/layout/radial5"/>
    <dgm:cxn modelId="{161299BD-54F2-42D2-88E7-6B57FFB5AEE0}" type="presOf" srcId="{B690F9F7-3164-4184-8952-5321443853AD}" destId="{5B89E58D-17D3-4447-8BB1-AA1367BA6A5A}" srcOrd="1" destOrd="0" presId="urn:microsoft.com/office/officeart/2005/8/layout/radial5"/>
    <dgm:cxn modelId="{F1D3F870-0149-4D45-A4EA-B3ABC730A913}" type="presOf" srcId="{CDA9DE91-1ED2-4B63-B06A-BBC1E2E07EEF}" destId="{382B24CC-9130-4AC0-8CBE-D88E70E53A7D}" srcOrd="0" destOrd="0" presId="urn:microsoft.com/office/officeart/2005/8/layout/radial5"/>
    <dgm:cxn modelId="{0EFA9053-05F9-4870-B77B-69680ADFA7DC}" srcId="{06E5A8F3-934E-4C62-8241-F2FCAD238D6F}" destId="{E2D63F43-6D22-4043-8400-F73A2B5D7CB2}" srcOrd="4" destOrd="0" parTransId="{CDA9DE91-1ED2-4B63-B06A-BBC1E2E07EEF}" sibTransId="{9D701D5C-D714-4733-A10B-9C54D15587D9}"/>
    <dgm:cxn modelId="{969F15AC-75A7-4D33-8326-604A48810958}" srcId="{8FAD2F37-43C0-44FA-BAB5-B80CBC36EB7B}" destId="{06E5A8F3-934E-4C62-8241-F2FCAD238D6F}" srcOrd="0" destOrd="0" parTransId="{5D75CECB-F269-4D42-BF59-B5068C7A33D2}" sibTransId="{20A29642-EA71-4616-B505-C5F95E6D1BEE}"/>
    <dgm:cxn modelId="{B7C54D61-EB2F-4A95-AAC2-D4884C49FBD2}" type="presOf" srcId="{8174BE6F-EFA0-4DC8-9BBC-30F97902E4B3}" destId="{FF99CFFD-DBB9-4B2E-AEC5-9D7B9C03A035}" srcOrd="0" destOrd="0" presId="urn:microsoft.com/office/officeart/2005/8/layout/radial5"/>
    <dgm:cxn modelId="{646F262C-E308-4DAB-A735-11DDA632A20B}" type="presOf" srcId="{BDBB9FBB-2C83-446E-8EB0-3E358E9EFA22}" destId="{BDB49ECC-2B0B-4C55-AFBC-890084914314}" srcOrd="0" destOrd="0" presId="urn:microsoft.com/office/officeart/2005/8/layout/radial5"/>
    <dgm:cxn modelId="{90605853-9723-41A4-8DD7-DED932D8D564}" srcId="{06E5A8F3-934E-4C62-8241-F2FCAD238D6F}" destId="{BDBB9FBB-2C83-446E-8EB0-3E358E9EFA22}" srcOrd="0" destOrd="0" parTransId="{74398FC1-967A-4707-A63E-632BD4110FE9}" sibTransId="{EA1EC37F-2665-4951-9D21-AC9420685FD7}"/>
    <dgm:cxn modelId="{741CB326-7DC6-45A7-A75C-DFE0DC1A1D40}" type="presParOf" srcId="{AF36794D-77D3-4408-A65A-EE95730B19B6}" destId="{B244FB8B-718A-42F3-9B61-28E3BE3ACD40}" srcOrd="0" destOrd="0" presId="urn:microsoft.com/office/officeart/2005/8/layout/radial5"/>
    <dgm:cxn modelId="{A4BC1AAD-4ED4-46D4-8AAD-4C6C83B0CEB9}" type="presParOf" srcId="{AF36794D-77D3-4408-A65A-EE95730B19B6}" destId="{746AD756-5E73-4160-9393-77CF8E7F01DE}" srcOrd="1" destOrd="0" presId="urn:microsoft.com/office/officeart/2005/8/layout/radial5"/>
    <dgm:cxn modelId="{8107559D-DCE2-43C3-95B2-EB8DBCFA4FC0}" type="presParOf" srcId="{746AD756-5E73-4160-9393-77CF8E7F01DE}" destId="{5F7DB852-762E-4EDE-A6E1-4B28B7E8FCF4}" srcOrd="0" destOrd="0" presId="urn:microsoft.com/office/officeart/2005/8/layout/radial5"/>
    <dgm:cxn modelId="{F653B3B8-C6D0-447C-9055-2363C0703BA1}" type="presParOf" srcId="{AF36794D-77D3-4408-A65A-EE95730B19B6}" destId="{BDB49ECC-2B0B-4C55-AFBC-890084914314}" srcOrd="2" destOrd="0" presId="urn:microsoft.com/office/officeart/2005/8/layout/radial5"/>
    <dgm:cxn modelId="{564A2247-7AD2-46F7-A226-7A48C64F8FC4}" type="presParOf" srcId="{AF36794D-77D3-4408-A65A-EE95730B19B6}" destId="{88916201-DECF-4168-B4BF-E0EE96B44FCF}" srcOrd="3" destOrd="0" presId="urn:microsoft.com/office/officeart/2005/8/layout/radial5"/>
    <dgm:cxn modelId="{5C150830-165C-443B-846B-6E5E4C26941B}" type="presParOf" srcId="{88916201-DECF-4168-B4BF-E0EE96B44FCF}" destId="{5B89E58D-17D3-4447-8BB1-AA1367BA6A5A}" srcOrd="0" destOrd="0" presId="urn:microsoft.com/office/officeart/2005/8/layout/radial5"/>
    <dgm:cxn modelId="{DCEDF299-73FD-410F-8935-308010F26238}" type="presParOf" srcId="{AF36794D-77D3-4408-A65A-EE95730B19B6}" destId="{D0E8D991-5B0A-44D5-8E86-FF036C689022}" srcOrd="4" destOrd="0" presId="urn:microsoft.com/office/officeart/2005/8/layout/radial5"/>
    <dgm:cxn modelId="{502B93D0-E61E-40E2-9149-411F5A04CF3B}" type="presParOf" srcId="{AF36794D-77D3-4408-A65A-EE95730B19B6}" destId="{7D2129C9-8988-4DC1-8961-55C010D1B042}" srcOrd="5" destOrd="0" presId="urn:microsoft.com/office/officeart/2005/8/layout/radial5"/>
    <dgm:cxn modelId="{3BB09795-1EF0-4515-9012-9A80089B52B1}" type="presParOf" srcId="{7D2129C9-8988-4DC1-8961-55C010D1B042}" destId="{304BD850-297F-401D-8EC8-34A757EC6074}" srcOrd="0" destOrd="0" presId="urn:microsoft.com/office/officeart/2005/8/layout/radial5"/>
    <dgm:cxn modelId="{893BDF27-F5BC-46CE-BEA3-CF63C3D91C10}" type="presParOf" srcId="{AF36794D-77D3-4408-A65A-EE95730B19B6}" destId="{FF99CFFD-DBB9-4B2E-AEC5-9D7B9C03A035}" srcOrd="6" destOrd="0" presId="urn:microsoft.com/office/officeart/2005/8/layout/radial5"/>
    <dgm:cxn modelId="{5EE1E605-3752-4A54-99CF-D2BD845C83B2}" type="presParOf" srcId="{AF36794D-77D3-4408-A65A-EE95730B19B6}" destId="{EAA4B30C-CEC1-4F84-9C11-6847462CDB8E}" srcOrd="7" destOrd="0" presId="urn:microsoft.com/office/officeart/2005/8/layout/radial5"/>
    <dgm:cxn modelId="{55814E2C-6215-49F0-AF43-DADD851E94A5}" type="presParOf" srcId="{EAA4B30C-CEC1-4F84-9C11-6847462CDB8E}" destId="{3F447D4C-75AB-4BA2-9EEF-4580D71D7EFD}" srcOrd="0" destOrd="0" presId="urn:microsoft.com/office/officeart/2005/8/layout/radial5"/>
    <dgm:cxn modelId="{0FE31FCA-A2EB-4D00-B660-22CDB7AABD06}" type="presParOf" srcId="{AF36794D-77D3-4408-A65A-EE95730B19B6}" destId="{43AA8C9D-6476-4DE0-9D43-86908942CE36}" srcOrd="8" destOrd="0" presId="urn:microsoft.com/office/officeart/2005/8/layout/radial5"/>
    <dgm:cxn modelId="{1D4C526C-75D1-4F4F-A682-BD3623813A28}" type="presParOf" srcId="{AF36794D-77D3-4408-A65A-EE95730B19B6}" destId="{382B24CC-9130-4AC0-8CBE-D88E70E53A7D}" srcOrd="9" destOrd="0" presId="urn:microsoft.com/office/officeart/2005/8/layout/radial5"/>
    <dgm:cxn modelId="{F0077968-4AC9-404E-99FA-B6A29D11EC4C}" type="presParOf" srcId="{382B24CC-9130-4AC0-8CBE-D88E70E53A7D}" destId="{A886DEE2-C8E0-4D22-ADC5-A71FF6A1041E}" srcOrd="0" destOrd="0" presId="urn:microsoft.com/office/officeart/2005/8/layout/radial5"/>
    <dgm:cxn modelId="{D428F32D-A9D6-4512-A5DB-489D761CAA30}" type="presParOf" srcId="{AF36794D-77D3-4408-A65A-EE95730B19B6}" destId="{61F5AF28-E2D0-41DE-A4E2-A0AE264085BA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57704C-78B4-4A93-B904-F035B942DE6F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C5891CBE-F079-4BCF-920F-92F898C7965C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Plan de Gestión Sectorial (PGAR)</a:t>
          </a:r>
          <a:endParaRPr lang="es-CO" b="1" dirty="0">
            <a:solidFill>
              <a:schemeClr val="tx1"/>
            </a:solidFill>
          </a:endParaRPr>
        </a:p>
      </dgm:t>
    </dgm:pt>
    <dgm:pt modelId="{DF0301A2-7351-484D-9845-039020BBBAA1}" type="parTrans" cxnId="{DF115009-24D1-4CF2-9B8D-F45781F441E6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EABA63C1-45C3-4B8D-8801-9A86D5EB6F86}" type="sibTrans" cxnId="{DF115009-24D1-4CF2-9B8D-F45781F441E6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9E7FF3D7-C15B-4461-9B93-1D166C2F6385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Plan de Acción Anuales</a:t>
          </a:r>
          <a:endParaRPr lang="es-CO" b="1" dirty="0">
            <a:solidFill>
              <a:schemeClr val="tx1"/>
            </a:solidFill>
          </a:endParaRPr>
        </a:p>
      </dgm:t>
    </dgm:pt>
    <dgm:pt modelId="{E5599977-B712-47A1-BED8-1FBDED3D2921}" type="parTrans" cxnId="{0DFC0036-4D53-4CDB-BDEB-B9E843F97054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C6F61580-157B-477E-BDBE-BD2170166561}" type="sibTrans" cxnId="{0DFC0036-4D53-4CDB-BDEB-B9E843F97054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6F60DDE0-3F6D-4435-A9D8-FE4852E1270C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Ejecución Presupuestal</a:t>
          </a:r>
          <a:endParaRPr lang="es-CO" b="1" dirty="0">
            <a:solidFill>
              <a:schemeClr val="tx1"/>
            </a:solidFill>
          </a:endParaRPr>
        </a:p>
      </dgm:t>
    </dgm:pt>
    <dgm:pt modelId="{C7932184-E125-4341-BE99-26D724D1DEA8}" type="parTrans" cxnId="{1619AAC5-1428-4C68-A042-2876B1AB9332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09D1D26F-342F-482C-8E8E-3C43EA48641D}" type="sibTrans" cxnId="{1619AAC5-1428-4C68-A042-2876B1AB9332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0C6CA5DC-20BA-4F12-84FA-62AFB45EEAE8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Plan de Acción 2016-2019</a:t>
          </a:r>
          <a:endParaRPr lang="es-CO" b="1" dirty="0">
            <a:solidFill>
              <a:schemeClr val="tx1"/>
            </a:solidFill>
          </a:endParaRPr>
        </a:p>
      </dgm:t>
    </dgm:pt>
    <dgm:pt modelId="{3C559C8D-22BA-4B28-99DE-E22B572A07F0}" type="parTrans" cxnId="{186B2846-B945-4ED8-8E3B-68152E0D3D3A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0C66B91B-D48B-451D-89E3-DBBB70A29FEF}" type="sibTrans" cxnId="{186B2846-B945-4ED8-8E3B-68152E0D3D3A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C05583EF-C8A0-47A3-8E3C-58D87E0F1029}" type="pres">
      <dgm:prSet presAssocID="{1657704C-78B4-4A93-B904-F035B942DE6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B1908599-285B-4484-B50C-F1A03E7AA67B}" type="pres">
      <dgm:prSet presAssocID="{1657704C-78B4-4A93-B904-F035B942DE6F}" presName="Name1" presStyleCnt="0"/>
      <dgm:spPr/>
    </dgm:pt>
    <dgm:pt modelId="{9DD2964E-1341-4D88-9958-B3CEEB308C71}" type="pres">
      <dgm:prSet presAssocID="{1657704C-78B4-4A93-B904-F035B942DE6F}" presName="cycle" presStyleCnt="0"/>
      <dgm:spPr/>
    </dgm:pt>
    <dgm:pt modelId="{B7E61134-1EE0-4DDE-83CD-2B569D393FC0}" type="pres">
      <dgm:prSet presAssocID="{1657704C-78B4-4A93-B904-F035B942DE6F}" presName="srcNode" presStyleLbl="node1" presStyleIdx="0" presStyleCnt="4"/>
      <dgm:spPr/>
    </dgm:pt>
    <dgm:pt modelId="{168EBEE4-47AB-4E7D-945E-341B02C73361}" type="pres">
      <dgm:prSet presAssocID="{1657704C-78B4-4A93-B904-F035B942DE6F}" presName="conn" presStyleLbl="parChTrans1D2" presStyleIdx="0" presStyleCnt="1"/>
      <dgm:spPr/>
      <dgm:t>
        <a:bodyPr/>
        <a:lstStyle/>
        <a:p>
          <a:endParaRPr lang="es-CO"/>
        </a:p>
      </dgm:t>
    </dgm:pt>
    <dgm:pt modelId="{F2E5C281-29B2-4FC3-8A5E-5A6FF88CC54B}" type="pres">
      <dgm:prSet presAssocID="{1657704C-78B4-4A93-B904-F035B942DE6F}" presName="extraNode" presStyleLbl="node1" presStyleIdx="0" presStyleCnt="4"/>
      <dgm:spPr/>
    </dgm:pt>
    <dgm:pt modelId="{690FA804-12CF-45F6-8ABB-100DC5FFF91D}" type="pres">
      <dgm:prSet presAssocID="{1657704C-78B4-4A93-B904-F035B942DE6F}" presName="dstNode" presStyleLbl="node1" presStyleIdx="0" presStyleCnt="4"/>
      <dgm:spPr/>
    </dgm:pt>
    <dgm:pt modelId="{695DD02B-E2B2-4E84-A991-9188730CAC80}" type="pres">
      <dgm:prSet presAssocID="{C5891CBE-F079-4BCF-920F-92F898C7965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59F550A-C58E-4286-8234-804A557B52DC}" type="pres">
      <dgm:prSet presAssocID="{C5891CBE-F079-4BCF-920F-92F898C7965C}" presName="accent_1" presStyleCnt="0"/>
      <dgm:spPr/>
    </dgm:pt>
    <dgm:pt modelId="{29CA3E75-5DFA-49C8-AC79-123A628BA7A1}" type="pres">
      <dgm:prSet presAssocID="{C5891CBE-F079-4BCF-920F-92F898C7965C}" presName="accentRepeatNode" presStyleLbl="solidFgAcc1" presStyleIdx="0" presStyleCnt="4"/>
      <dgm:spPr>
        <a:solidFill>
          <a:schemeClr val="accent2">
            <a:lumMod val="75000"/>
          </a:schemeClr>
        </a:solidFill>
      </dgm:spPr>
    </dgm:pt>
    <dgm:pt modelId="{0B4DA719-8D11-48B6-8568-C2A4DF06A869}" type="pres">
      <dgm:prSet presAssocID="{0C6CA5DC-20BA-4F12-84FA-62AFB45EEAE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290F812-8334-4636-A980-AD5431921939}" type="pres">
      <dgm:prSet presAssocID="{0C6CA5DC-20BA-4F12-84FA-62AFB45EEAE8}" presName="accent_2" presStyleCnt="0"/>
      <dgm:spPr/>
    </dgm:pt>
    <dgm:pt modelId="{62D72271-FBAF-473F-AD6A-C94E4AFEE121}" type="pres">
      <dgm:prSet presAssocID="{0C6CA5DC-20BA-4F12-84FA-62AFB45EEAE8}" presName="accentRepeatNode" presStyleLbl="solidFgAcc1" presStyleIdx="1" presStyleCnt="4"/>
      <dgm:spPr>
        <a:solidFill>
          <a:srgbClr val="996600"/>
        </a:solidFill>
      </dgm:spPr>
    </dgm:pt>
    <dgm:pt modelId="{FB1B3465-2745-4113-8794-B66EA1E8F4FB}" type="pres">
      <dgm:prSet presAssocID="{9E7FF3D7-C15B-4461-9B93-1D166C2F638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4D997C3-A447-4840-A049-BC2EFF5B5716}" type="pres">
      <dgm:prSet presAssocID="{9E7FF3D7-C15B-4461-9B93-1D166C2F6385}" presName="accent_3" presStyleCnt="0"/>
      <dgm:spPr/>
    </dgm:pt>
    <dgm:pt modelId="{291EAD28-0B35-4848-9AB2-316DDAF624A8}" type="pres">
      <dgm:prSet presAssocID="{9E7FF3D7-C15B-4461-9B93-1D166C2F6385}" presName="accentRepeatNode" presStyleLbl="solidFgAcc1" presStyleIdx="2" presStyleCnt="4"/>
      <dgm:spPr>
        <a:solidFill>
          <a:schemeClr val="accent5">
            <a:lumMod val="75000"/>
          </a:schemeClr>
        </a:solidFill>
      </dgm:spPr>
    </dgm:pt>
    <dgm:pt modelId="{509CFFBF-BFB1-4C9D-B0F2-B726B921F078}" type="pres">
      <dgm:prSet presAssocID="{6F60DDE0-3F6D-4435-A9D8-FE4852E1270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07CC294-108A-4376-8162-E6722443C977}" type="pres">
      <dgm:prSet presAssocID="{6F60DDE0-3F6D-4435-A9D8-FE4852E1270C}" presName="accent_4" presStyleCnt="0"/>
      <dgm:spPr/>
    </dgm:pt>
    <dgm:pt modelId="{3728643E-DD08-41D9-9D2A-63DAD1237C8D}" type="pres">
      <dgm:prSet presAssocID="{6F60DDE0-3F6D-4435-A9D8-FE4852E1270C}" presName="accentRepeatNode" presStyleLbl="solidFgAcc1" presStyleIdx="3" presStyleCnt="4"/>
      <dgm:spPr>
        <a:solidFill>
          <a:schemeClr val="bg2">
            <a:lumMod val="50000"/>
          </a:schemeClr>
        </a:solidFill>
      </dgm:spPr>
    </dgm:pt>
  </dgm:ptLst>
  <dgm:cxnLst>
    <dgm:cxn modelId="{186B2846-B945-4ED8-8E3B-68152E0D3D3A}" srcId="{1657704C-78B4-4A93-B904-F035B942DE6F}" destId="{0C6CA5DC-20BA-4F12-84FA-62AFB45EEAE8}" srcOrd="1" destOrd="0" parTransId="{3C559C8D-22BA-4B28-99DE-E22B572A07F0}" sibTransId="{0C66B91B-D48B-451D-89E3-DBBB70A29FEF}"/>
    <dgm:cxn modelId="{0DFC0036-4D53-4CDB-BDEB-B9E843F97054}" srcId="{1657704C-78B4-4A93-B904-F035B942DE6F}" destId="{9E7FF3D7-C15B-4461-9B93-1D166C2F6385}" srcOrd="2" destOrd="0" parTransId="{E5599977-B712-47A1-BED8-1FBDED3D2921}" sibTransId="{C6F61580-157B-477E-BDBE-BD2170166561}"/>
    <dgm:cxn modelId="{947F2F65-7528-45DA-A2E5-B7FAF040EE34}" type="presOf" srcId="{1657704C-78B4-4A93-B904-F035B942DE6F}" destId="{C05583EF-C8A0-47A3-8E3C-58D87E0F1029}" srcOrd="0" destOrd="0" presId="urn:microsoft.com/office/officeart/2008/layout/VerticalCurvedList"/>
    <dgm:cxn modelId="{0C59B09A-49E9-4B14-A008-34B44A9FEF4A}" type="presOf" srcId="{9E7FF3D7-C15B-4461-9B93-1D166C2F6385}" destId="{FB1B3465-2745-4113-8794-B66EA1E8F4FB}" srcOrd="0" destOrd="0" presId="urn:microsoft.com/office/officeart/2008/layout/VerticalCurvedList"/>
    <dgm:cxn modelId="{DF115009-24D1-4CF2-9B8D-F45781F441E6}" srcId="{1657704C-78B4-4A93-B904-F035B942DE6F}" destId="{C5891CBE-F079-4BCF-920F-92F898C7965C}" srcOrd="0" destOrd="0" parTransId="{DF0301A2-7351-484D-9845-039020BBBAA1}" sibTransId="{EABA63C1-45C3-4B8D-8801-9A86D5EB6F86}"/>
    <dgm:cxn modelId="{CB747FC3-C7CE-48EB-8049-1DE28395210A}" type="presOf" srcId="{6F60DDE0-3F6D-4435-A9D8-FE4852E1270C}" destId="{509CFFBF-BFB1-4C9D-B0F2-B726B921F078}" srcOrd="0" destOrd="0" presId="urn:microsoft.com/office/officeart/2008/layout/VerticalCurvedList"/>
    <dgm:cxn modelId="{8A3A6B01-92CC-4974-9757-2B4231E00A61}" type="presOf" srcId="{EABA63C1-45C3-4B8D-8801-9A86D5EB6F86}" destId="{168EBEE4-47AB-4E7D-945E-341B02C73361}" srcOrd="0" destOrd="0" presId="urn:microsoft.com/office/officeart/2008/layout/VerticalCurvedList"/>
    <dgm:cxn modelId="{A08CDEAA-E770-413A-BE75-F7BE68569B7D}" type="presOf" srcId="{C5891CBE-F079-4BCF-920F-92F898C7965C}" destId="{695DD02B-E2B2-4E84-A991-9188730CAC80}" srcOrd="0" destOrd="0" presId="urn:microsoft.com/office/officeart/2008/layout/VerticalCurvedList"/>
    <dgm:cxn modelId="{1619AAC5-1428-4C68-A042-2876B1AB9332}" srcId="{1657704C-78B4-4A93-B904-F035B942DE6F}" destId="{6F60DDE0-3F6D-4435-A9D8-FE4852E1270C}" srcOrd="3" destOrd="0" parTransId="{C7932184-E125-4341-BE99-26D724D1DEA8}" sibTransId="{09D1D26F-342F-482C-8E8E-3C43EA48641D}"/>
    <dgm:cxn modelId="{2AD0A8B7-3767-46FC-99A8-A50104F5285B}" type="presOf" srcId="{0C6CA5DC-20BA-4F12-84FA-62AFB45EEAE8}" destId="{0B4DA719-8D11-48B6-8568-C2A4DF06A869}" srcOrd="0" destOrd="0" presId="urn:microsoft.com/office/officeart/2008/layout/VerticalCurvedList"/>
    <dgm:cxn modelId="{61374FDD-448E-4353-B25E-37FBC3F31845}" type="presParOf" srcId="{C05583EF-C8A0-47A3-8E3C-58D87E0F1029}" destId="{B1908599-285B-4484-B50C-F1A03E7AA67B}" srcOrd="0" destOrd="0" presId="urn:microsoft.com/office/officeart/2008/layout/VerticalCurvedList"/>
    <dgm:cxn modelId="{C1D3897A-52C1-47C2-9591-FAFEBEA30FF9}" type="presParOf" srcId="{B1908599-285B-4484-B50C-F1A03E7AA67B}" destId="{9DD2964E-1341-4D88-9958-B3CEEB308C71}" srcOrd="0" destOrd="0" presId="urn:microsoft.com/office/officeart/2008/layout/VerticalCurvedList"/>
    <dgm:cxn modelId="{F0F84614-C52A-4211-B92E-F37DCBD3D704}" type="presParOf" srcId="{9DD2964E-1341-4D88-9958-B3CEEB308C71}" destId="{B7E61134-1EE0-4DDE-83CD-2B569D393FC0}" srcOrd="0" destOrd="0" presId="urn:microsoft.com/office/officeart/2008/layout/VerticalCurvedList"/>
    <dgm:cxn modelId="{E483DE91-D149-411B-A7EA-68FE188BDBA0}" type="presParOf" srcId="{9DD2964E-1341-4D88-9958-B3CEEB308C71}" destId="{168EBEE4-47AB-4E7D-945E-341B02C73361}" srcOrd="1" destOrd="0" presId="urn:microsoft.com/office/officeart/2008/layout/VerticalCurvedList"/>
    <dgm:cxn modelId="{3627C63D-1EB8-4CC5-AC99-FEC9431538E7}" type="presParOf" srcId="{9DD2964E-1341-4D88-9958-B3CEEB308C71}" destId="{F2E5C281-29B2-4FC3-8A5E-5A6FF88CC54B}" srcOrd="2" destOrd="0" presId="urn:microsoft.com/office/officeart/2008/layout/VerticalCurvedList"/>
    <dgm:cxn modelId="{BF7DB169-3D9B-4494-BD2D-ACCE6C893A78}" type="presParOf" srcId="{9DD2964E-1341-4D88-9958-B3CEEB308C71}" destId="{690FA804-12CF-45F6-8ABB-100DC5FFF91D}" srcOrd="3" destOrd="0" presId="urn:microsoft.com/office/officeart/2008/layout/VerticalCurvedList"/>
    <dgm:cxn modelId="{9DAE65E2-372F-470A-A6F7-FF86BE9D7262}" type="presParOf" srcId="{B1908599-285B-4484-B50C-F1A03E7AA67B}" destId="{695DD02B-E2B2-4E84-A991-9188730CAC80}" srcOrd="1" destOrd="0" presId="urn:microsoft.com/office/officeart/2008/layout/VerticalCurvedList"/>
    <dgm:cxn modelId="{D3F763F8-617D-4DD8-974E-16ED096AE306}" type="presParOf" srcId="{B1908599-285B-4484-B50C-F1A03E7AA67B}" destId="{959F550A-C58E-4286-8234-804A557B52DC}" srcOrd="2" destOrd="0" presId="urn:microsoft.com/office/officeart/2008/layout/VerticalCurvedList"/>
    <dgm:cxn modelId="{F0B2CDC5-07BE-468C-9E52-2E507A166130}" type="presParOf" srcId="{959F550A-C58E-4286-8234-804A557B52DC}" destId="{29CA3E75-5DFA-49C8-AC79-123A628BA7A1}" srcOrd="0" destOrd="0" presId="urn:microsoft.com/office/officeart/2008/layout/VerticalCurvedList"/>
    <dgm:cxn modelId="{8AD0C817-54C1-4D87-AEBA-706C0D8E95F6}" type="presParOf" srcId="{B1908599-285B-4484-B50C-F1A03E7AA67B}" destId="{0B4DA719-8D11-48B6-8568-C2A4DF06A869}" srcOrd="3" destOrd="0" presId="urn:microsoft.com/office/officeart/2008/layout/VerticalCurvedList"/>
    <dgm:cxn modelId="{391A9B71-2D75-4161-AAB2-CB1216014839}" type="presParOf" srcId="{B1908599-285B-4484-B50C-F1A03E7AA67B}" destId="{4290F812-8334-4636-A980-AD5431921939}" srcOrd="4" destOrd="0" presId="urn:microsoft.com/office/officeart/2008/layout/VerticalCurvedList"/>
    <dgm:cxn modelId="{5C51B337-D6F9-48B1-BE83-607C2FE562E4}" type="presParOf" srcId="{4290F812-8334-4636-A980-AD5431921939}" destId="{62D72271-FBAF-473F-AD6A-C94E4AFEE121}" srcOrd="0" destOrd="0" presId="urn:microsoft.com/office/officeart/2008/layout/VerticalCurvedList"/>
    <dgm:cxn modelId="{18D57C70-5A36-4554-B8C6-539366E14F4F}" type="presParOf" srcId="{B1908599-285B-4484-B50C-F1A03E7AA67B}" destId="{FB1B3465-2745-4113-8794-B66EA1E8F4FB}" srcOrd="5" destOrd="0" presId="urn:microsoft.com/office/officeart/2008/layout/VerticalCurvedList"/>
    <dgm:cxn modelId="{1A1E013F-62EA-4C66-80E9-EB3B423D3EDC}" type="presParOf" srcId="{B1908599-285B-4484-B50C-F1A03E7AA67B}" destId="{C4D997C3-A447-4840-A049-BC2EFF5B5716}" srcOrd="6" destOrd="0" presId="urn:microsoft.com/office/officeart/2008/layout/VerticalCurvedList"/>
    <dgm:cxn modelId="{ED701338-F9B2-4470-9952-DDDB692282C1}" type="presParOf" srcId="{C4D997C3-A447-4840-A049-BC2EFF5B5716}" destId="{291EAD28-0B35-4848-9AB2-316DDAF624A8}" srcOrd="0" destOrd="0" presId="urn:microsoft.com/office/officeart/2008/layout/VerticalCurvedList"/>
    <dgm:cxn modelId="{C9E64660-BC37-4847-8210-19AC6ACA9DB8}" type="presParOf" srcId="{B1908599-285B-4484-B50C-F1A03E7AA67B}" destId="{509CFFBF-BFB1-4C9D-B0F2-B726B921F078}" srcOrd="7" destOrd="0" presId="urn:microsoft.com/office/officeart/2008/layout/VerticalCurvedList"/>
    <dgm:cxn modelId="{7D3B9E54-6A59-4D74-8525-9125ACD4692D}" type="presParOf" srcId="{B1908599-285B-4484-B50C-F1A03E7AA67B}" destId="{E07CC294-108A-4376-8162-E6722443C977}" srcOrd="8" destOrd="0" presId="urn:microsoft.com/office/officeart/2008/layout/VerticalCurvedList"/>
    <dgm:cxn modelId="{011AA161-5F41-4A17-84F6-B9900130FD76}" type="presParOf" srcId="{E07CC294-108A-4376-8162-E6722443C977}" destId="{3728643E-DD08-41D9-9D2A-63DAD1237C8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54C30E-A0ED-41F5-A924-06B9B3ED074B}" type="doc">
      <dgm:prSet loTypeId="urn:microsoft.com/office/officeart/2005/8/layout/process1" loCatId="process" qsTypeId="urn:microsoft.com/office/officeart/2005/8/quickstyle/3d1" qsCatId="3D" csTypeId="urn:microsoft.com/office/officeart/2005/8/colors/accent4_2" csCatId="accent4" phldr="1"/>
      <dgm:spPr/>
    </dgm:pt>
    <dgm:pt modelId="{A20678FE-23AC-48DD-A616-3FDE503DF863}">
      <dgm:prSet phldrT="[Texto]"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Insumos</a:t>
          </a:r>
          <a:endParaRPr lang="es-CO" dirty="0">
            <a:solidFill>
              <a:schemeClr val="tx1"/>
            </a:solidFill>
          </a:endParaRPr>
        </a:p>
      </dgm:t>
    </dgm:pt>
    <dgm:pt modelId="{C6B90740-66E2-4922-8E51-282E9F702416}" type="parTrans" cxnId="{F37ADAA0-3301-4A76-891B-827D36785E42}">
      <dgm:prSet/>
      <dgm:spPr/>
      <dgm:t>
        <a:bodyPr/>
        <a:lstStyle/>
        <a:p>
          <a:endParaRPr lang="es-CO"/>
        </a:p>
      </dgm:t>
    </dgm:pt>
    <dgm:pt modelId="{2696D465-577A-4F86-A3DF-4248D5F5F488}" type="sibTrans" cxnId="{F37ADAA0-3301-4A76-891B-827D36785E42}">
      <dgm:prSet/>
      <dgm:spPr/>
      <dgm:t>
        <a:bodyPr/>
        <a:lstStyle/>
        <a:p>
          <a:endParaRPr lang="es-CO"/>
        </a:p>
      </dgm:t>
    </dgm:pt>
    <dgm:pt modelId="{F804D9DE-CC9F-4DE2-B39B-A62EBBDD12BE}">
      <dgm:prSet phldrT="[Texto]"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Gestión</a:t>
          </a:r>
          <a:endParaRPr lang="es-CO" dirty="0">
            <a:solidFill>
              <a:schemeClr val="tx1"/>
            </a:solidFill>
          </a:endParaRPr>
        </a:p>
      </dgm:t>
    </dgm:pt>
    <dgm:pt modelId="{16E2EF05-8D81-4DC6-BB30-87A3B9DA1623}" type="parTrans" cxnId="{33C9C04B-7776-4612-BC1B-75B888AE7DE7}">
      <dgm:prSet/>
      <dgm:spPr/>
      <dgm:t>
        <a:bodyPr/>
        <a:lstStyle/>
        <a:p>
          <a:endParaRPr lang="es-CO"/>
        </a:p>
      </dgm:t>
    </dgm:pt>
    <dgm:pt modelId="{328BC539-10AB-4D7D-B1DD-8092BF49DE09}" type="sibTrans" cxnId="{33C9C04B-7776-4612-BC1B-75B888AE7DE7}">
      <dgm:prSet/>
      <dgm:spPr/>
      <dgm:t>
        <a:bodyPr/>
        <a:lstStyle/>
        <a:p>
          <a:endParaRPr lang="es-CO"/>
        </a:p>
      </dgm:t>
    </dgm:pt>
    <dgm:pt modelId="{A991B026-C3B0-4378-AB2A-9A0F3B6A8B4F}">
      <dgm:prSet phldrT="[Texto]"/>
      <dgm:spPr/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Resultados</a:t>
          </a:r>
          <a:endParaRPr lang="es-CO" dirty="0">
            <a:solidFill>
              <a:schemeClr val="tx1"/>
            </a:solidFill>
          </a:endParaRPr>
        </a:p>
      </dgm:t>
    </dgm:pt>
    <dgm:pt modelId="{1DBE46CF-6B30-4E37-AAF9-6B4E5123227B}" type="parTrans" cxnId="{8F4B6114-4695-4384-B031-D4A29717E2AC}">
      <dgm:prSet/>
      <dgm:spPr/>
      <dgm:t>
        <a:bodyPr/>
        <a:lstStyle/>
        <a:p>
          <a:endParaRPr lang="es-CO"/>
        </a:p>
      </dgm:t>
    </dgm:pt>
    <dgm:pt modelId="{7E941193-A964-4F56-8B56-BAA651A99A87}" type="sibTrans" cxnId="{8F4B6114-4695-4384-B031-D4A29717E2AC}">
      <dgm:prSet/>
      <dgm:spPr/>
      <dgm:t>
        <a:bodyPr/>
        <a:lstStyle/>
        <a:p>
          <a:endParaRPr lang="es-CO"/>
        </a:p>
      </dgm:t>
    </dgm:pt>
    <dgm:pt modelId="{1687CFDC-20CB-49BE-B3D8-0AFEEDE6779F}" type="pres">
      <dgm:prSet presAssocID="{E854C30E-A0ED-41F5-A924-06B9B3ED074B}" presName="Name0" presStyleCnt="0">
        <dgm:presLayoutVars>
          <dgm:dir/>
          <dgm:resizeHandles val="exact"/>
        </dgm:presLayoutVars>
      </dgm:prSet>
      <dgm:spPr/>
    </dgm:pt>
    <dgm:pt modelId="{0F2BAC70-765E-4061-B693-2430FF65302F}" type="pres">
      <dgm:prSet presAssocID="{A20678FE-23AC-48DD-A616-3FDE503DF86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E60360F-F84A-4905-AE9A-7E6317C69F4A}" type="pres">
      <dgm:prSet presAssocID="{2696D465-577A-4F86-A3DF-4248D5F5F488}" presName="sibTrans" presStyleLbl="sibTrans2D1" presStyleIdx="0" presStyleCnt="2"/>
      <dgm:spPr/>
      <dgm:t>
        <a:bodyPr/>
        <a:lstStyle/>
        <a:p>
          <a:endParaRPr lang="es-CO"/>
        </a:p>
      </dgm:t>
    </dgm:pt>
    <dgm:pt modelId="{8095CB98-2724-4C85-BD93-08D8957C0A90}" type="pres">
      <dgm:prSet presAssocID="{2696D465-577A-4F86-A3DF-4248D5F5F488}" presName="connectorText" presStyleLbl="sibTrans2D1" presStyleIdx="0" presStyleCnt="2"/>
      <dgm:spPr/>
      <dgm:t>
        <a:bodyPr/>
        <a:lstStyle/>
        <a:p>
          <a:endParaRPr lang="es-CO"/>
        </a:p>
      </dgm:t>
    </dgm:pt>
    <dgm:pt modelId="{5A87F517-89CD-45BD-82B2-21FA064354C6}" type="pres">
      <dgm:prSet presAssocID="{F804D9DE-CC9F-4DE2-B39B-A62EBBDD12B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B449E76-1D38-444C-AA3B-1C030FD16ABE}" type="pres">
      <dgm:prSet presAssocID="{328BC539-10AB-4D7D-B1DD-8092BF49DE09}" presName="sibTrans" presStyleLbl="sibTrans2D1" presStyleIdx="1" presStyleCnt="2"/>
      <dgm:spPr/>
      <dgm:t>
        <a:bodyPr/>
        <a:lstStyle/>
        <a:p>
          <a:endParaRPr lang="es-CO"/>
        </a:p>
      </dgm:t>
    </dgm:pt>
    <dgm:pt modelId="{69EC5805-8A8A-452B-A46F-6AF48716CEE1}" type="pres">
      <dgm:prSet presAssocID="{328BC539-10AB-4D7D-B1DD-8092BF49DE09}" presName="connectorText" presStyleLbl="sibTrans2D1" presStyleIdx="1" presStyleCnt="2"/>
      <dgm:spPr/>
      <dgm:t>
        <a:bodyPr/>
        <a:lstStyle/>
        <a:p>
          <a:endParaRPr lang="es-CO"/>
        </a:p>
      </dgm:t>
    </dgm:pt>
    <dgm:pt modelId="{E40DEF68-C859-4D72-80AB-FA036CF4BAB7}" type="pres">
      <dgm:prSet presAssocID="{A991B026-C3B0-4378-AB2A-9A0F3B6A8B4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7A814B5E-FC99-4F9B-A700-6057AD012E73}" type="presOf" srcId="{F804D9DE-CC9F-4DE2-B39B-A62EBBDD12BE}" destId="{5A87F517-89CD-45BD-82B2-21FA064354C6}" srcOrd="0" destOrd="0" presId="urn:microsoft.com/office/officeart/2005/8/layout/process1"/>
    <dgm:cxn modelId="{33C9C04B-7776-4612-BC1B-75B888AE7DE7}" srcId="{E854C30E-A0ED-41F5-A924-06B9B3ED074B}" destId="{F804D9DE-CC9F-4DE2-B39B-A62EBBDD12BE}" srcOrd="1" destOrd="0" parTransId="{16E2EF05-8D81-4DC6-BB30-87A3B9DA1623}" sibTransId="{328BC539-10AB-4D7D-B1DD-8092BF49DE09}"/>
    <dgm:cxn modelId="{506BF841-D081-45DB-A088-2C2EF108DB6C}" type="presOf" srcId="{328BC539-10AB-4D7D-B1DD-8092BF49DE09}" destId="{DB449E76-1D38-444C-AA3B-1C030FD16ABE}" srcOrd="0" destOrd="0" presId="urn:microsoft.com/office/officeart/2005/8/layout/process1"/>
    <dgm:cxn modelId="{8F4B6114-4695-4384-B031-D4A29717E2AC}" srcId="{E854C30E-A0ED-41F5-A924-06B9B3ED074B}" destId="{A991B026-C3B0-4378-AB2A-9A0F3B6A8B4F}" srcOrd="2" destOrd="0" parTransId="{1DBE46CF-6B30-4E37-AAF9-6B4E5123227B}" sibTransId="{7E941193-A964-4F56-8B56-BAA651A99A87}"/>
    <dgm:cxn modelId="{BB1AD7CF-3C2A-4513-96E9-E12F85E4DD0C}" type="presOf" srcId="{E854C30E-A0ED-41F5-A924-06B9B3ED074B}" destId="{1687CFDC-20CB-49BE-B3D8-0AFEEDE6779F}" srcOrd="0" destOrd="0" presId="urn:microsoft.com/office/officeart/2005/8/layout/process1"/>
    <dgm:cxn modelId="{B73FAA9E-B5BF-4B19-AA97-9B8ED2BC37B5}" type="presOf" srcId="{A991B026-C3B0-4378-AB2A-9A0F3B6A8B4F}" destId="{E40DEF68-C859-4D72-80AB-FA036CF4BAB7}" srcOrd="0" destOrd="0" presId="urn:microsoft.com/office/officeart/2005/8/layout/process1"/>
    <dgm:cxn modelId="{36F678E9-0124-48F1-91CA-8CFBA36898B2}" type="presOf" srcId="{2696D465-577A-4F86-A3DF-4248D5F5F488}" destId="{8095CB98-2724-4C85-BD93-08D8957C0A90}" srcOrd="1" destOrd="0" presId="urn:microsoft.com/office/officeart/2005/8/layout/process1"/>
    <dgm:cxn modelId="{F12F2F3A-757C-4783-9863-ADCDFE424CBF}" type="presOf" srcId="{A20678FE-23AC-48DD-A616-3FDE503DF863}" destId="{0F2BAC70-765E-4061-B693-2430FF65302F}" srcOrd="0" destOrd="0" presId="urn:microsoft.com/office/officeart/2005/8/layout/process1"/>
    <dgm:cxn modelId="{35412306-5C77-4ADA-B1A9-3A31CF1CE623}" type="presOf" srcId="{328BC539-10AB-4D7D-B1DD-8092BF49DE09}" destId="{69EC5805-8A8A-452B-A46F-6AF48716CEE1}" srcOrd="1" destOrd="0" presId="urn:microsoft.com/office/officeart/2005/8/layout/process1"/>
    <dgm:cxn modelId="{F37ADAA0-3301-4A76-891B-827D36785E42}" srcId="{E854C30E-A0ED-41F5-A924-06B9B3ED074B}" destId="{A20678FE-23AC-48DD-A616-3FDE503DF863}" srcOrd="0" destOrd="0" parTransId="{C6B90740-66E2-4922-8E51-282E9F702416}" sibTransId="{2696D465-577A-4F86-A3DF-4248D5F5F488}"/>
    <dgm:cxn modelId="{699B15DA-498B-4A35-8B78-14AB40A930E9}" type="presOf" srcId="{2696D465-577A-4F86-A3DF-4248D5F5F488}" destId="{5E60360F-F84A-4905-AE9A-7E6317C69F4A}" srcOrd="0" destOrd="0" presId="urn:microsoft.com/office/officeart/2005/8/layout/process1"/>
    <dgm:cxn modelId="{6CD82202-46FA-4683-B6C9-2714C99102AF}" type="presParOf" srcId="{1687CFDC-20CB-49BE-B3D8-0AFEEDE6779F}" destId="{0F2BAC70-765E-4061-B693-2430FF65302F}" srcOrd="0" destOrd="0" presId="urn:microsoft.com/office/officeart/2005/8/layout/process1"/>
    <dgm:cxn modelId="{637820D6-D46A-4F3B-89DB-4D4377044E5D}" type="presParOf" srcId="{1687CFDC-20CB-49BE-B3D8-0AFEEDE6779F}" destId="{5E60360F-F84A-4905-AE9A-7E6317C69F4A}" srcOrd="1" destOrd="0" presId="urn:microsoft.com/office/officeart/2005/8/layout/process1"/>
    <dgm:cxn modelId="{C21D77A1-1449-41EA-9D43-CEF522407935}" type="presParOf" srcId="{5E60360F-F84A-4905-AE9A-7E6317C69F4A}" destId="{8095CB98-2724-4C85-BD93-08D8957C0A90}" srcOrd="0" destOrd="0" presId="urn:microsoft.com/office/officeart/2005/8/layout/process1"/>
    <dgm:cxn modelId="{85D70DD1-30DC-4EAB-8ADA-0B2C0C3DB7BF}" type="presParOf" srcId="{1687CFDC-20CB-49BE-B3D8-0AFEEDE6779F}" destId="{5A87F517-89CD-45BD-82B2-21FA064354C6}" srcOrd="2" destOrd="0" presId="urn:microsoft.com/office/officeart/2005/8/layout/process1"/>
    <dgm:cxn modelId="{E650ED2D-A69B-44DA-B7D7-23E321B79D92}" type="presParOf" srcId="{1687CFDC-20CB-49BE-B3D8-0AFEEDE6779F}" destId="{DB449E76-1D38-444C-AA3B-1C030FD16ABE}" srcOrd="3" destOrd="0" presId="urn:microsoft.com/office/officeart/2005/8/layout/process1"/>
    <dgm:cxn modelId="{797A0901-4126-4D31-99AE-CACF8CB64D16}" type="presParOf" srcId="{DB449E76-1D38-444C-AA3B-1C030FD16ABE}" destId="{69EC5805-8A8A-452B-A46F-6AF48716CEE1}" srcOrd="0" destOrd="0" presId="urn:microsoft.com/office/officeart/2005/8/layout/process1"/>
    <dgm:cxn modelId="{ECFDBDBC-474B-4A9A-9D7E-06720CC85572}" type="presParOf" srcId="{1687CFDC-20CB-49BE-B3D8-0AFEEDE6779F}" destId="{E40DEF68-C859-4D72-80AB-FA036CF4BAB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933BFF-887C-4E15-9DF6-D5E23A4B8CE8}" type="doc">
      <dgm:prSet loTypeId="urn:microsoft.com/office/officeart/2009/layout/CircleArrowProcess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E81DBA75-2651-4EC2-AE8F-6ECBC976A035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Competencias Legales</a:t>
          </a:r>
          <a:endParaRPr lang="es-CO" b="1" dirty="0">
            <a:solidFill>
              <a:schemeClr val="tx1"/>
            </a:solidFill>
          </a:endParaRPr>
        </a:p>
      </dgm:t>
    </dgm:pt>
    <dgm:pt modelId="{85E92533-2A60-4BB9-B393-6270AA2F759C}" type="parTrans" cxnId="{499FA0DA-4295-4E8B-91B3-8C7AA70EFA15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8AB0F7F4-33A3-44A7-8358-42B2D80D75BF}" type="sibTrans" cxnId="{499FA0DA-4295-4E8B-91B3-8C7AA70EFA15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DA77EE6E-53A1-43F8-9C72-13FA28BC9930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Plan Nacional de Desarrollo</a:t>
          </a:r>
        </a:p>
        <a:p>
          <a:r>
            <a:rPr lang="es-CO" b="1" dirty="0" smtClean="0">
              <a:solidFill>
                <a:schemeClr val="tx1"/>
              </a:solidFill>
            </a:rPr>
            <a:t>Metas</a:t>
          </a:r>
          <a:endParaRPr lang="es-CO" b="1" dirty="0">
            <a:solidFill>
              <a:schemeClr val="tx1"/>
            </a:solidFill>
          </a:endParaRPr>
        </a:p>
      </dgm:t>
    </dgm:pt>
    <dgm:pt modelId="{2FC4F1E4-EF7A-4B2F-AC69-FA79349DC328}" type="parTrans" cxnId="{3E34BAEF-07FB-44B4-BC94-7B8E4CD56EC9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A0647CCC-D301-43FD-BDD0-5C43ACE7A961}" type="sibTrans" cxnId="{3E34BAEF-07FB-44B4-BC94-7B8E4CD56EC9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36C4DBAE-2219-4CDB-8E7F-F0F90938A90B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Presupuesto</a:t>
          </a:r>
          <a:endParaRPr lang="es-CO" b="1" dirty="0">
            <a:solidFill>
              <a:schemeClr val="tx1"/>
            </a:solidFill>
          </a:endParaRPr>
        </a:p>
      </dgm:t>
    </dgm:pt>
    <dgm:pt modelId="{0D70E6D7-3AE0-44C7-A89A-8D2A38765EEF}" type="parTrans" cxnId="{64711F51-5D02-4D59-8098-D9D643FE00F4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27DABF65-A74E-4FC2-A040-F4CE376AC7BA}" type="sibTrans" cxnId="{64711F51-5D02-4D59-8098-D9D643FE00F4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D638ED2D-AA71-4AB5-AA45-D6B429A24E0A}" type="pres">
      <dgm:prSet presAssocID="{49933BFF-887C-4E15-9DF6-D5E23A4B8CE8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AAB6387D-1105-4C80-B333-B5EC185F6AE6}" type="pres">
      <dgm:prSet presAssocID="{E81DBA75-2651-4EC2-AE8F-6ECBC976A035}" presName="Accent1" presStyleCnt="0"/>
      <dgm:spPr/>
    </dgm:pt>
    <dgm:pt modelId="{28289DA3-AC43-4D74-B130-A04FCEEEC721}" type="pres">
      <dgm:prSet presAssocID="{E81DBA75-2651-4EC2-AE8F-6ECBC976A035}" presName="Accent" presStyleLbl="node1" presStyleIdx="0" presStyleCnt="3" custLinFactNeighborX="860" custLinFactNeighborY="10752"/>
      <dgm:spPr/>
    </dgm:pt>
    <dgm:pt modelId="{B50C5A25-DD38-4BD2-A6BA-6A4BFCC243C1}" type="pres">
      <dgm:prSet presAssocID="{E81DBA75-2651-4EC2-AE8F-6ECBC976A035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CEBE268-562A-48BC-8748-7FD581395BF1}" type="pres">
      <dgm:prSet presAssocID="{DA77EE6E-53A1-43F8-9C72-13FA28BC9930}" presName="Accent2" presStyleCnt="0"/>
      <dgm:spPr/>
    </dgm:pt>
    <dgm:pt modelId="{97F15BFD-E560-4652-B86E-EDD7DEB1E0F3}" type="pres">
      <dgm:prSet presAssocID="{DA77EE6E-53A1-43F8-9C72-13FA28BC9930}" presName="Accent" presStyleLbl="node1" presStyleIdx="1" presStyleCnt="3"/>
      <dgm:spPr/>
    </dgm:pt>
    <dgm:pt modelId="{DAB0A233-76AC-45BD-8695-A3BA451F367C}" type="pres">
      <dgm:prSet presAssocID="{DA77EE6E-53A1-43F8-9C72-13FA28BC9930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9C59C3E-E308-41C6-83F1-8CB9540B08C9}" type="pres">
      <dgm:prSet presAssocID="{36C4DBAE-2219-4CDB-8E7F-F0F90938A90B}" presName="Accent3" presStyleCnt="0"/>
      <dgm:spPr/>
    </dgm:pt>
    <dgm:pt modelId="{9BDBAA6E-0BE8-49CA-8B17-57629042F578}" type="pres">
      <dgm:prSet presAssocID="{36C4DBAE-2219-4CDB-8E7F-F0F90938A90B}" presName="Accent" presStyleLbl="node1" presStyleIdx="2" presStyleCnt="3"/>
      <dgm:spPr/>
    </dgm:pt>
    <dgm:pt modelId="{720704B2-0DAB-4671-AFE7-F55CB0D82033}" type="pres">
      <dgm:prSet presAssocID="{36C4DBAE-2219-4CDB-8E7F-F0F90938A90B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575296C-FDFB-4262-BF06-F96350EB0F52}" type="presOf" srcId="{E81DBA75-2651-4EC2-AE8F-6ECBC976A035}" destId="{B50C5A25-DD38-4BD2-A6BA-6A4BFCC243C1}" srcOrd="0" destOrd="0" presId="urn:microsoft.com/office/officeart/2009/layout/CircleArrowProcess"/>
    <dgm:cxn modelId="{499FA0DA-4295-4E8B-91B3-8C7AA70EFA15}" srcId="{49933BFF-887C-4E15-9DF6-D5E23A4B8CE8}" destId="{E81DBA75-2651-4EC2-AE8F-6ECBC976A035}" srcOrd="0" destOrd="0" parTransId="{85E92533-2A60-4BB9-B393-6270AA2F759C}" sibTransId="{8AB0F7F4-33A3-44A7-8358-42B2D80D75BF}"/>
    <dgm:cxn modelId="{0AB47E5D-4FD9-4413-A734-365ACFBF91A6}" type="presOf" srcId="{DA77EE6E-53A1-43F8-9C72-13FA28BC9930}" destId="{DAB0A233-76AC-45BD-8695-A3BA451F367C}" srcOrd="0" destOrd="0" presId="urn:microsoft.com/office/officeart/2009/layout/CircleArrowProcess"/>
    <dgm:cxn modelId="{74E00A42-554B-4049-A793-B6C141217EDC}" type="presOf" srcId="{49933BFF-887C-4E15-9DF6-D5E23A4B8CE8}" destId="{D638ED2D-AA71-4AB5-AA45-D6B429A24E0A}" srcOrd="0" destOrd="0" presId="urn:microsoft.com/office/officeart/2009/layout/CircleArrowProcess"/>
    <dgm:cxn modelId="{3E34BAEF-07FB-44B4-BC94-7B8E4CD56EC9}" srcId="{49933BFF-887C-4E15-9DF6-D5E23A4B8CE8}" destId="{DA77EE6E-53A1-43F8-9C72-13FA28BC9930}" srcOrd="1" destOrd="0" parTransId="{2FC4F1E4-EF7A-4B2F-AC69-FA79349DC328}" sibTransId="{A0647CCC-D301-43FD-BDD0-5C43ACE7A961}"/>
    <dgm:cxn modelId="{EF78878B-FFBE-437B-8413-3E778E6F0F0B}" type="presOf" srcId="{36C4DBAE-2219-4CDB-8E7F-F0F90938A90B}" destId="{720704B2-0DAB-4671-AFE7-F55CB0D82033}" srcOrd="0" destOrd="0" presId="urn:microsoft.com/office/officeart/2009/layout/CircleArrowProcess"/>
    <dgm:cxn modelId="{64711F51-5D02-4D59-8098-D9D643FE00F4}" srcId="{49933BFF-887C-4E15-9DF6-D5E23A4B8CE8}" destId="{36C4DBAE-2219-4CDB-8E7F-F0F90938A90B}" srcOrd="2" destOrd="0" parTransId="{0D70E6D7-3AE0-44C7-A89A-8D2A38765EEF}" sibTransId="{27DABF65-A74E-4FC2-A040-F4CE376AC7BA}"/>
    <dgm:cxn modelId="{75ABD151-73D1-459C-BC1F-3454C6C4E593}" type="presParOf" srcId="{D638ED2D-AA71-4AB5-AA45-D6B429A24E0A}" destId="{AAB6387D-1105-4C80-B333-B5EC185F6AE6}" srcOrd="0" destOrd="0" presId="urn:microsoft.com/office/officeart/2009/layout/CircleArrowProcess"/>
    <dgm:cxn modelId="{5F79FF6D-69D4-4762-8CDC-3D40CF20B764}" type="presParOf" srcId="{AAB6387D-1105-4C80-B333-B5EC185F6AE6}" destId="{28289DA3-AC43-4D74-B130-A04FCEEEC721}" srcOrd="0" destOrd="0" presId="urn:microsoft.com/office/officeart/2009/layout/CircleArrowProcess"/>
    <dgm:cxn modelId="{883373AC-0762-4BA5-A19A-62C7E828AF1E}" type="presParOf" srcId="{D638ED2D-AA71-4AB5-AA45-D6B429A24E0A}" destId="{B50C5A25-DD38-4BD2-A6BA-6A4BFCC243C1}" srcOrd="1" destOrd="0" presId="urn:microsoft.com/office/officeart/2009/layout/CircleArrowProcess"/>
    <dgm:cxn modelId="{7BB1D571-6423-4FAE-9D9E-FE23F92209DE}" type="presParOf" srcId="{D638ED2D-AA71-4AB5-AA45-D6B429A24E0A}" destId="{6CEBE268-562A-48BC-8748-7FD581395BF1}" srcOrd="2" destOrd="0" presId="urn:microsoft.com/office/officeart/2009/layout/CircleArrowProcess"/>
    <dgm:cxn modelId="{E30332FB-7AAE-4A1A-85E3-290D0F4280DA}" type="presParOf" srcId="{6CEBE268-562A-48BC-8748-7FD581395BF1}" destId="{97F15BFD-E560-4652-B86E-EDD7DEB1E0F3}" srcOrd="0" destOrd="0" presId="urn:microsoft.com/office/officeart/2009/layout/CircleArrowProcess"/>
    <dgm:cxn modelId="{34121650-5D98-46DD-8D11-55369AB966A7}" type="presParOf" srcId="{D638ED2D-AA71-4AB5-AA45-D6B429A24E0A}" destId="{DAB0A233-76AC-45BD-8695-A3BA451F367C}" srcOrd="3" destOrd="0" presId="urn:microsoft.com/office/officeart/2009/layout/CircleArrowProcess"/>
    <dgm:cxn modelId="{59DCCE37-BFB7-4416-8B97-0B396BEED61F}" type="presParOf" srcId="{D638ED2D-AA71-4AB5-AA45-D6B429A24E0A}" destId="{E9C59C3E-E308-41C6-83F1-8CB9540B08C9}" srcOrd="4" destOrd="0" presId="urn:microsoft.com/office/officeart/2009/layout/CircleArrowProcess"/>
    <dgm:cxn modelId="{165A44E3-D6DE-4C76-B2B8-749E9ABBE220}" type="presParOf" srcId="{E9C59C3E-E308-41C6-83F1-8CB9540B08C9}" destId="{9BDBAA6E-0BE8-49CA-8B17-57629042F578}" srcOrd="0" destOrd="0" presId="urn:microsoft.com/office/officeart/2009/layout/CircleArrowProcess"/>
    <dgm:cxn modelId="{48009974-4CE7-46BE-AEC4-49A342C6E521}" type="presParOf" srcId="{D638ED2D-AA71-4AB5-AA45-D6B429A24E0A}" destId="{720704B2-0DAB-4671-AFE7-F55CB0D82033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9F5CCA-E949-49E5-95D9-17485B8F0818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1EC76AB7-0758-4541-B9D3-2A9C3D07D873}">
      <dgm:prSet phldrT="[Texto]"/>
      <dgm:spPr/>
      <dgm:t>
        <a:bodyPr/>
        <a:lstStyle/>
        <a:p>
          <a:r>
            <a:rPr lang="es-CO" dirty="0" smtClean="0"/>
            <a:t>Desarrollo Institucional</a:t>
          </a:r>
          <a:endParaRPr lang="es-CO" dirty="0"/>
        </a:p>
      </dgm:t>
    </dgm:pt>
    <dgm:pt modelId="{02C4C532-A041-4FCF-838D-60265FCDD424}" type="parTrans" cxnId="{1C784A79-A634-47CE-A4BA-644AF6A95F67}">
      <dgm:prSet/>
      <dgm:spPr/>
      <dgm:t>
        <a:bodyPr/>
        <a:lstStyle/>
        <a:p>
          <a:endParaRPr lang="es-CO"/>
        </a:p>
      </dgm:t>
    </dgm:pt>
    <dgm:pt modelId="{7C8B6249-83B9-4105-BF76-0738D5950F15}" type="sibTrans" cxnId="{1C784A79-A634-47CE-A4BA-644AF6A95F67}">
      <dgm:prSet/>
      <dgm:spPr/>
      <dgm:t>
        <a:bodyPr/>
        <a:lstStyle/>
        <a:p>
          <a:endParaRPr lang="es-CO"/>
        </a:p>
      </dgm:t>
    </dgm:pt>
    <dgm:pt modelId="{FE1D09F8-3A3D-48F3-9816-9E883E6BD34E}">
      <dgm:prSet phldrT="[Texto]"/>
      <dgm:spPr/>
      <dgm:t>
        <a:bodyPr/>
        <a:lstStyle/>
        <a:p>
          <a:r>
            <a:rPr lang="es-CO" dirty="0" smtClean="0"/>
            <a:t>Innovación y mejoramiento administrativo</a:t>
          </a:r>
          <a:endParaRPr lang="es-CO" dirty="0"/>
        </a:p>
      </dgm:t>
    </dgm:pt>
    <dgm:pt modelId="{920A1EC3-A1A3-419E-A514-D8538F7E88BC}" type="parTrans" cxnId="{A4DBCC64-2E3E-47F0-A432-813CCDA796AC}">
      <dgm:prSet/>
      <dgm:spPr/>
      <dgm:t>
        <a:bodyPr/>
        <a:lstStyle/>
        <a:p>
          <a:endParaRPr lang="es-CO"/>
        </a:p>
      </dgm:t>
    </dgm:pt>
    <dgm:pt modelId="{07100E27-E406-40E7-A819-76BB53976591}" type="sibTrans" cxnId="{A4DBCC64-2E3E-47F0-A432-813CCDA796AC}">
      <dgm:prSet/>
      <dgm:spPr/>
      <dgm:t>
        <a:bodyPr/>
        <a:lstStyle/>
        <a:p>
          <a:endParaRPr lang="es-CO"/>
        </a:p>
      </dgm:t>
    </dgm:pt>
    <dgm:pt modelId="{7FD0CBAB-B740-42C0-8C99-C6C00F42C598}">
      <dgm:prSet phldrT="[Texto]"/>
      <dgm:spPr/>
      <dgm:t>
        <a:bodyPr/>
        <a:lstStyle/>
        <a:p>
          <a:r>
            <a:rPr lang="es-CO" dirty="0" smtClean="0"/>
            <a:t>Gestión Ambiental Compartida</a:t>
          </a:r>
          <a:endParaRPr lang="es-CO" dirty="0"/>
        </a:p>
      </dgm:t>
    </dgm:pt>
    <dgm:pt modelId="{F90A951D-A3CA-48EB-AAF8-BF5131C010A5}" type="parTrans" cxnId="{5FA4D1AF-B376-46AF-9488-BF5431AB471C}">
      <dgm:prSet/>
      <dgm:spPr/>
      <dgm:t>
        <a:bodyPr/>
        <a:lstStyle/>
        <a:p>
          <a:endParaRPr lang="es-CO"/>
        </a:p>
      </dgm:t>
    </dgm:pt>
    <dgm:pt modelId="{B9B7BA4D-F4A1-44F7-A82E-B90954791CAF}" type="sibTrans" cxnId="{5FA4D1AF-B376-46AF-9488-BF5431AB471C}">
      <dgm:prSet/>
      <dgm:spPr/>
      <dgm:t>
        <a:bodyPr/>
        <a:lstStyle/>
        <a:p>
          <a:endParaRPr lang="es-CO"/>
        </a:p>
      </dgm:t>
    </dgm:pt>
    <dgm:pt modelId="{A20D575E-9140-454F-B7D3-4FB74DFA3B77}">
      <dgm:prSet phldrT="[Texto]"/>
      <dgm:spPr/>
      <dgm:t>
        <a:bodyPr/>
        <a:lstStyle/>
        <a:p>
          <a:r>
            <a:rPr lang="es-CO" dirty="0" smtClean="0"/>
            <a:t>Ordenación socio-ambiental</a:t>
          </a:r>
          <a:endParaRPr lang="es-CO" dirty="0"/>
        </a:p>
      </dgm:t>
    </dgm:pt>
    <dgm:pt modelId="{DB40F18A-B32D-439D-8FF1-1A9D41F63868}" type="parTrans" cxnId="{FDB2015F-B2B9-4D97-8441-341D77CBD28B}">
      <dgm:prSet/>
      <dgm:spPr/>
      <dgm:t>
        <a:bodyPr/>
        <a:lstStyle/>
        <a:p>
          <a:endParaRPr lang="es-CO"/>
        </a:p>
      </dgm:t>
    </dgm:pt>
    <dgm:pt modelId="{9171328D-98B3-48C4-8495-A0E56BD6B165}" type="sibTrans" cxnId="{FDB2015F-B2B9-4D97-8441-341D77CBD28B}">
      <dgm:prSet/>
      <dgm:spPr/>
      <dgm:t>
        <a:bodyPr/>
        <a:lstStyle/>
        <a:p>
          <a:endParaRPr lang="es-CO"/>
        </a:p>
      </dgm:t>
    </dgm:pt>
    <dgm:pt modelId="{27CABACC-77A8-4791-A2D8-C68F5D0477CA}">
      <dgm:prSet phldrT="[Texto]"/>
      <dgm:spPr/>
      <dgm:t>
        <a:bodyPr/>
        <a:lstStyle/>
        <a:p>
          <a:r>
            <a:rPr lang="es-CO" dirty="0" smtClean="0"/>
            <a:t>Manejo de los Recursos Naturales </a:t>
          </a:r>
          <a:endParaRPr lang="es-CO" dirty="0"/>
        </a:p>
      </dgm:t>
    </dgm:pt>
    <dgm:pt modelId="{A1C197B2-1EB2-42D3-A5FC-35B47BCF5017}" type="parTrans" cxnId="{7443BD24-14B9-4869-9777-20D01A0A350D}">
      <dgm:prSet/>
      <dgm:spPr/>
      <dgm:t>
        <a:bodyPr/>
        <a:lstStyle/>
        <a:p>
          <a:endParaRPr lang="es-CO"/>
        </a:p>
      </dgm:t>
    </dgm:pt>
    <dgm:pt modelId="{A48F7503-D07E-4DA5-8D32-A8812EC8EAA1}" type="sibTrans" cxnId="{7443BD24-14B9-4869-9777-20D01A0A350D}">
      <dgm:prSet/>
      <dgm:spPr/>
      <dgm:t>
        <a:bodyPr/>
        <a:lstStyle/>
        <a:p>
          <a:endParaRPr lang="es-CO"/>
        </a:p>
      </dgm:t>
    </dgm:pt>
    <dgm:pt modelId="{F2677CCC-AE00-48D2-AB46-51D9BDEA05F7}">
      <dgm:prSet phldrT="[Texto]"/>
      <dgm:spPr/>
      <dgm:t>
        <a:bodyPr/>
        <a:lstStyle/>
        <a:p>
          <a:r>
            <a:rPr lang="es-CO" dirty="0" smtClean="0"/>
            <a:t>Desarrollo Social Participativo</a:t>
          </a:r>
          <a:endParaRPr lang="es-CO" dirty="0"/>
        </a:p>
      </dgm:t>
    </dgm:pt>
    <dgm:pt modelId="{6A5F672F-794E-40A5-BC61-19570C789E79}" type="parTrans" cxnId="{1221218C-6854-4DAE-B000-A649ABCF9DC5}">
      <dgm:prSet/>
      <dgm:spPr/>
      <dgm:t>
        <a:bodyPr/>
        <a:lstStyle/>
        <a:p>
          <a:endParaRPr lang="es-CO"/>
        </a:p>
      </dgm:t>
    </dgm:pt>
    <dgm:pt modelId="{11228459-E3C0-4FFC-BB1A-F95F9C0ECA6D}" type="sibTrans" cxnId="{1221218C-6854-4DAE-B000-A649ABCF9DC5}">
      <dgm:prSet/>
      <dgm:spPr/>
      <dgm:t>
        <a:bodyPr/>
        <a:lstStyle/>
        <a:p>
          <a:endParaRPr lang="es-CO"/>
        </a:p>
      </dgm:t>
    </dgm:pt>
    <dgm:pt modelId="{4FF18CBC-7E15-4722-A793-313B9403FF5A}">
      <dgm:prSet phldrT="[Texto]"/>
      <dgm:spPr/>
      <dgm:t>
        <a:bodyPr/>
        <a:lstStyle/>
        <a:p>
          <a:r>
            <a:rPr lang="es-CO" dirty="0" smtClean="0"/>
            <a:t>Producción Sostenible</a:t>
          </a:r>
          <a:endParaRPr lang="es-CO" dirty="0"/>
        </a:p>
      </dgm:t>
    </dgm:pt>
    <dgm:pt modelId="{85F274A2-CC11-4970-BD99-F417E8B6F6B9}" type="parTrans" cxnId="{F7E07FE9-3B25-4343-A3FA-0DFBDF7BC87F}">
      <dgm:prSet/>
      <dgm:spPr/>
      <dgm:t>
        <a:bodyPr/>
        <a:lstStyle/>
        <a:p>
          <a:endParaRPr lang="es-CO"/>
        </a:p>
      </dgm:t>
    </dgm:pt>
    <dgm:pt modelId="{96853523-7B4F-4EDC-AEBA-010A177075E8}" type="sibTrans" cxnId="{F7E07FE9-3B25-4343-A3FA-0DFBDF7BC87F}">
      <dgm:prSet/>
      <dgm:spPr/>
      <dgm:t>
        <a:bodyPr/>
        <a:lstStyle/>
        <a:p>
          <a:endParaRPr lang="es-CO"/>
        </a:p>
      </dgm:t>
    </dgm:pt>
    <dgm:pt modelId="{B5AF8266-8EC7-45CB-B0F1-E386B794EF27}">
      <dgm:prSet phldrT="[Texto]"/>
      <dgm:spPr/>
      <dgm:t>
        <a:bodyPr/>
        <a:lstStyle/>
        <a:p>
          <a:r>
            <a:rPr lang="es-CO" dirty="0" smtClean="0"/>
            <a:t>Fortalecimiento cultural </a:t>
          </a:r>
          <a:endParaRPr lang="es-CO" dirty="0"/>
        </a:p>
      </dgm:t>
    </dgm:pt>
    <dgm:pt modelId="{3F9485AC-9CFD-42A8-BA81-A676C7F3AD83}" type="parTrans" cxnId="{E2B8494F-C864-4805-B5A5-6CDE460B62DF}">
      <dgm:prSet/>
      <dgm:spPr/>
      <dgm:t>
        <a:bodyPr/>
        <a:lstStyle/>
        <a:p>
          <a:endParaRPr lang="es-CO"/>
        </a:p>
      </dgm:t>
    </dgm:pt>
    <dgm:pt modelId="{D6EB1423-A91F-40E4-A767-6678A819F27B}" type="sibTrans" cxnId="{E2B8494F-C864-4805-B5A5-6CDE460B62DF}">
      <dgm:prSet/>
      <dgm:spPr/>
      <dgm:t>
        <a:bodyPr/>
        <a:lstStyle/>
        <a:p>
          <a:endParaRPr lang="es-CO"/>
        </a:p>
      </dgm:t>
    </dgm:pt>
    <dgm:pt modelId="{1EEE7B5E-46EB-4694-9244-5FD48A68AA9B}" type="pres">
      <dgm:prSet presAssocID="{AB9F5CCA-E949-49E5-95D9-17485B8F081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64A73C53-D755-4C06-A0FC-151A8BC4FFF9}" type="pres">
      <dgm:prSet presAssocID="{1EC76AB7-0758-4541-B9D3-2A9C3D07D873}" presName="comp" presStyleCnt="0"/>
      <dgm:spPr/>
    </dgm:pt>
    <dgm:pt modelId="{DF8882FA-C97B-4CF8-81C0-951E62B8D7A6}" type="pres">
      <dgm:prSet presAssocID="{1EC76AB7-0758-4541-B9D3-2A9C3D07D873}" presName="box" presStyleLbl="node1" presStyleIdx="0" presStyleCnt="3"/>
      <dgm:spPr/>
      <dgm:t>
        <a:bodyPr/>
        <a:lstStyle/>
        <a:p>
          <a:endParaRPr lang="es-CO"/>
        </a:p>
      </dgm:t>
    </dgm:pt>
    <dgm:pt modelId="{BA8AF70F-17DA-45EB-97E0-1B402C680EE1}" type="pres">
      <dgm:prSet presAssocID="{1EC76AB7-0758-4541-B9D3-2A9C3D07D873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D53BE32F-A14F-40D8-B8FC-3DC9B2EA9825}" type="pres">
      <dgm:prSet presAssocID="{1EC76AB7-0758-4541-B9D3-2A9C3D07D87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90B2B15-C730-4DD0-8D51-133421FD7D45}" type="pres">
      <dgm:prSet presAssocID="{7C8B6249-83B9-4105-BF76-0738D5950F15}" presName="spacer" presStyleCnt="0"/>
      <dgm:spPr/>
    </dgm:pt>
    <dgm:pt modelId="{84B05BA5-6AA2-4A92-B89F-A728A7B4CF3E}" type="pres">
      <dgm:prSet presAssocID="{7FD0CBAB-B740-42C0-8C99-C6C00F42C598}" presName="comp" presStyleCnt="0"/>
      <dgm:spPr/>
    </dgm:pt>
    <dgm:pt modelId="{DAE469C0-CAC5-40E4-9159-99C5513C80FA}" type="pres">
      <dgm:prSet presAssocID="{7FD0CBAB-B740-42C0-8C99-C6C00F42C598}" presName="box" presStyleLbl="node1" presStyleIdx="1" presStyleCnt="3"/>
      <dgm:spPr/>
      <dgm:t>
        <a:bodyPr/>
        <a:lstStyle/>
        <a:p>
          <a:endParaRPr lang="es-CO"/>
        </a:p>
      </dgm:t>
    </dgm:pt>
    <dgm:pt modelId="{DF7CFA61-9A2C-45D8-B164-18340FFEA1FD}" type="pres">
      <dgm:prSet presAssocID="{7FD0CBAB-B740-42C0-8C99-C6C00F42C598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</dgm:spPr>
      <dgm:t>
        <a:bodyPr/>
        <a:lstStyle/>
        <a:p>
          <a:endParaRPr lang="es-CO"/>
        </a:p>
      </dgm:t>
    </dgm:pt>
    <dgm:pt modelId="{22015699-C152-4B6C-A747-FC1E9794C4EF}" type="pres">
      <dgm:prSet presAssocID="{7FD0CBAB-B740-42C0-8C99-C6C00F42C59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B36C48F-682B-4619-A37A-46F5445AADF3}" type="pres">
      <dgm:prSet presAssocID="{B9B7BA4D-F4A1-44F7-A82E-B90954791CAF}" presName="spacer" presStyleCnt="0"/>
      <dgm:spPr/>
    </dgm:pt>
    <dgm:pt modelId="{1BEA9978-C164-4645-8B99-1E91C76F05CC}" type="pres">
      <dgm:prSet presAssocID="{F2677CCC-AE00-48D2-AB46-51D9BDEA05F7}" presName="comp" presStyleCnt="0"/>
      <dgm:spPr/>
    </dgm:pt>
    <dgm:pt modelId="{917E9F51-A632-49E5-A78D-7429C697E809}" type="pres">
      <dgm:prSet presAssocID="{F2677CCC-AE00-48D2-AB46-51D9BDEA05F7}" presName="box" presStyleLbl="node1" presStyleIdx="2" presStyleCnt="3"/>
      <dgm:spPr/>
      <dgm:t>
        <a:bodyPr/>
        <a:lstStyle/>
        <a:p>
          <a:endParaRPr lang="es-CO"/>
        </a:p>
      </dgm:t>
    </dgm:pt>
    <dgm:pt modelId="{7B6D20E7-0DE8-4E55-8E74-C9AF2A2A8FE9}" type="pres">
      <dgm:prSet presAssocID="{F2677CCC-AE00-48D2-AB46-51D9BDEA05F7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FE04C949-4F54-4CA7-8460-3F736CDC9F02}" type="pres">
      <dgm:prSet presAssocID="{F2677CCC-AE00-48D2-AB46-51D9BDEA05F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B02B68B-3DF2-41E8-8FA7-85733E5F010F}" type="presOf" srcId="{7FD0CBAB-B740-42C0-8C99-C6C00F42C598}" destId="{DAE469C0-CAC5-40E4-9159-99C5513C80FA}" srcOrd="0" destOrd="0" presId="urn:microsoft.com/office/officeart/2005/8/layout/vList4"/>
    <dgm:cxn modelId="{183E2818-1319-4477-AF84-C3A64E2BDF92}" type="presOf" srcId="{A20D575E-9140-454F-B7D3-4FB74DFA3B77}" destId="{DAE469C0-CAC5-40E4-9159-99C5513C80FA}" srcOrd="0" destOrd="1" presId="urn:microsoft.com/office/officeart/2005/8/layout/vList4"/>
    <dgm:cxn modelId="{75F0C194-7A90-4508-9A9F-FCF7CACA2673}" type="presOf" srcId="{F2677CCC-AE00-48D2-AB46-51D9BDEA05F7}" destId="{917E9F51-A632-49E5-A78D-7429C697E809}" srcOrd="0" destOrd="0" presId="urn:microsoft.com/office/officeart/2005/8/layout/vList4"/>
    <dgm:cxn modelId="{4F01A208-9B06-438B-91AD-0141A19EDDF7}" type="presOf" srcId="{1EC76AB7-0758-4541-B9D3-2A9C3D07D873}" destId="{D53BE32F-A14F-40D8-B8FC-3DC9B2EA9825}" srcOrd="1" destOrd="0" presId="urn:microsoft.com/office/officeart/2005/8/layout/vList4"/>
    <dgm:cxn modelId="{C30AE992-3D43-4192-BB27-E297C1C6A995}" type="presOf" srcId="{1EC76AB7-0758-4541-B9D3-2A9C3D07D873}" destId="{DF8882FA-C97B-4CF8-81C0-951E62B8D7A6}" srcOrd="0" destOrd="0" presId="urn:microsoft.com/office/officeart/2005/8/layout/vList4"/>
    <dgm:cxn modelId="{DD1E44F8-89D0-478C-ABF1-71516F2F2DD5}" type="presOf" srcId="{A20D575E-9140-454F-B7D3-4FB74DFA3B77}" destId="{22015699-C152-4B6C-A747-FC1E9794C4EF}" srcOrd="1" destOrd="1" presId="urn:microsoft.com/office/officeart/2005/8/layout/vList4"/>
    <dgm:cxn modelId="{1C784A79-A634-47CE-A4BA-644AF6A95F67}" srcId="{AB9F5CCA-E949-49E5-95D9-17485B8F0818}" destId="{1EC76AB7-0758-4541-B9D3-2A9C3D07D873}" srcOrd="0" destOrd="0" parTransId="{02C4C532-A041-4FCF-838D-60265FCDD424}" sibTransId="{7C8B6249-83B9-4105-BF76-0738D5950F15}"/>
    <dgm:cxn modelId="{5550C528-DF61-4EC2-940F-F5C504EA251C}" type="presOf" srcId="{FE1D09F8-3A3D-48F3-9816-9E883E6BD34E}" destId="{D53BE32F-A14F-40D8-B8FC-3DC9B2EA9825}" srcOrd="1" destOrd="1" presId="urn:microsoft.com/office/officeart/2005/8/layout/vList4"/>
    <dgm:cxn modelId="{F7E07FE9-3B25-4343-A3FA-0DFBDF7BC87F}" srcId="{F2677CCC-AE00-48D2-AB46-51D9BDEA05F7}" destId="{4FF18CBC-7E15-4722-A793-313B9403FF5A}" srcOrd="0" destOrd="0" parTransId="{85F274A2-CC11-4970-BD99-F417E8B6F6B9}" sibTransId="{96853523-7B4F-4EDC-AEBA-010A177075E8}"/>
    <dgm:cxn modelId="{B5712940-5841-4B14-882A-D2795D6AAD34}" type="presOf" srcId="{4FF18CBC-7E15-4722-A793-313B9403FF5A}" destId="{917E9F51-A632-49E5-A78D-7429C697E809}" srcOrd="0" destOrd="1" presId="urn:microsoft.com/office/officeart/2005/8/layout/vList4"/>
    <dgm:cxn modelId="{2AFD93C3-B1FE-4ADF-9C4F-CAE063D707A2}" type="presOf" srcId="{4FF18CBC-7E15-4722-A793-313B9403FF5A}" destId="{FE04C949-4F54-4CA7-8460-3F736CDC9F02}" srcOrd="1" destOrd="1" presId="urn:microsoft.com/office/officeart/2005/8/layout/vList4"/>
    <dgm:cxn modelId="{1221218C-6854-4DAE-B000-A649ABCF9DC5}" srcId="{AB9F5CCA-E949-49E5-95D9-17485B8F0818}" destId="{F2677CCC-AE00-48D2-AB46-51D9BDEA05F7}" srcOrd="2" destOrd="0" parTransId="{6A5F672F-794E-40A5-BC61-19570C789E79}" sibTransId="{11228459-E3C0-4FFC-BB1A-F95F9C0ECA6D}"/>
    <dgm:cxn modelId="{CE551EE3-234F-4F15-A62E-1C0607CABF3B}" type="presOf" srcId="{AB9F5CCA-E949-49E5-95D9-17485B8F0818}" destId="{1EEE7B5E-46EB-4694-9244-5FD48A68AA9B}" srcOrd="0" destOrd="0" presId="urn:microsoft.com/office/officeart/2005/8/layout/vList4"/>
    <dgm:cxn modelId="{E2B8494F-C864-4805-B5A5-6CDE460B62DF}" srcId="{F2677CCC-AE00-48D2-AB46-51D9BDEA05F7}" destId="{B5AF8266-8EC7-45CB-B0F1-E386B794EF27}" srcOrd="1" destOrd="0" parTransId="{3F9485AC-9CFD-42A8-BA81-A676C7F3AD83}" sibTransId="{D6EB1423-A91F-40E4-A767-6678A819F27B}"/>
    <dgm:cxn modelId="{FDB2015F-B2B9-4D97-8441-341D77CBD28B}" srcId="{7FD0CBAB-B740-42C0-8C99-C6C00F42C598}" destId="{A20D575E-9140-454F-B7D3-4FB74DFA3B77}" srcOrd="0" destOrd="0" parTransId="{DB40F18A-B32D-439D-8FF1-1A9D41F63868}" sibTransId="{9171328D-98B3-48C4-8495-A0E56BD6B165}"/>
    <dgm:cxn modelId="{684C5F3A-4B6A-4E7D-A6FA-F1E372D6AEA5}" type="presOf" srcId="{F2677CCC-AE00-48D2-AB46-51D9BDEA05F7}" destId="{FE04C949-4F54-4CA7-8460-3F736CDC9F02}" srcOrd="1" destOrd="0" presId="urn:microsoft.com/office/officeart/2005/8/layout/vList4"/>
    <dgm:cxn modelId="{A4DBCC64-2E3E-47F0-A432-813CCDA796AC}" srcId="{1EC76AB7-0758-4541-B9D3-2A9C3D07D873}" destId="{FE1D09F8-3A3D-48F3-9816-9E883E6BD34E}" srcOrd="0" destOrd="0" parTransId="{920A1EC3-A1A3-419E-A514-D8538F7E88BC}" sibTransId="{07100E27-E406-40E7-A819-76BB53976591}"/>
    <dgm:cxn modelId="{7443BD24-14B9-4869-9777-20D01A0A350D}" srcId="{7FD0CBAB-B740-42C0-8C99-C6C00F42C598}" destId="{27CABACC-77A8-4791-A2D8-C68F5D0477CA}" srcOrd="1" destOrd="0" parTransId="{A1C197B2-1EB2-42D3-A5FC-35B47BCF5017}" sibTransId="{A48F7503-D07E-4DA5-8D32-A8812EC8EAA1}"/>
    <dgm:cxn modelId="{8523CC76-1225-486E-B323-F2C7071D0EEC}" type="presOf" srcId="{B5AF8266-8EC7-45CB-B0F1-E386B794EF27}" destId="{FE04C949-4F54-4CA7-8460-3F736CDC9F02}" srcOrd="1" destOrd="2" presId="urn:microsoft.com/office/officeart/2005/8/layout/vList4"/>
    <dgm:cxn modelId="{6153FE27-4FC9-44CC-BFE7-3B36B12F7270}" type="presOf" srcId="{27CABACC-77A8-4791-A2D8-C68F5D0477CA}" destId="{22015699-C152-4B6C-A747-FC1E9794C4EF}" srcOrd="1" destOrd="2" presId="urn:microsoft.com/office/officeart/2005/8/layout/vList4"/>
    <dgm:cxn modelId="{EF4BEA5D-C8BB-4A2C-8971-ACB2A5631B08}" type="presOf" srcId="{7FD0CBAB-B740-42C0-8C99-C6C00F42C598}" destId="{22015699-C152-4B6C-A747-FC1E9794C4EF}" srcOrd="1" destOrd="0" presId="urn:microsoft.com/office/officeart/2005/8/layout/vList4"/>
    <dgm:cxn modelId="{309FA9D1-67EF-4CC1-B2D0-36F9121EE53F}" type="presOf" srcId="{27CABACC-77A8-4791-A2D8-C68F5D0477CA}" destId="{DAE469C0-CAC5-40E4-9159-99C5513C80FA}" srcOrd="0" destOrd="2" presId="urn:microsoft.com/office/officeart/2005/8/layout/vList4"/>
    <dgm:cxn modelId="{0178E873-92CF-483F-927F-C1DED34A9CA8}" type="presOf" srcId="{B5AF8266-8EC7-45CB-B0F1-E386B794EF27}" destId="{917E9F51-A632-49E5-A78D-7429C697E809}" srcOrd="0" destOrd="2" presId="urn:microsoft.com/office/officeart/2005/8/layout/vList4"/>
    <dgm:cxn modelId="{41ACAEB0-9E3F-4267-B9D8-368C93C2D876}" type="presOf" srcId="{FE1D09F8-3A3D-48F3-9816-9E883E6BD34E}" destId="{DF8882FA-C97B-4CF8-81C0-951E62B8D7A6}" srcOrd="0" destOrd="1" presId="urn:microsoft.com/office/officeart/2005/8/layout/vList4"/>
    <dgm:cxn modelId="{5FA4D1AF-B376-46AF-9488-BF5431AB471C}" srcId="{AB9F5CCA-E949-49E5-95D9-17485B8F0818}" destId="{7FD0CBAB-B740-42C0-8C99-C6C00F42C598}" srcOrd="1" destOrd="0" parTransId="{F90A951D-A3CA-48EB-AAF8-BF5131C010A5}" sibTransId="{B9B7BA4D-F4A1-44F7-A82E-B90954791CAF}"/>
    <dgm:cxn modelId="{D58093F0-F3A8-4CB5-BD0A-8015C77F4910}" type="presParOf" srcId="{1EEE7B5E-46EB-4694-9244-5FD48A68AA9B}" destId="{64A73C53-D755-4C06-A0FC-151A8BC4FFF9}" srcOrd="0" destOrd="0" presId="urn:microsoft.com/office/officeart/2005/8/layout/vList4"/>
    <dgm:cxn modelId="{C79BC7B0-3408-480A-9EA2-2AE883ACE53C}" type="presParOf" srcId="{64A73C53-D755-4C06-A0FC-151A8BC4FFF9}" destId="{DF8882FA-C97B-4CF8-81C0-951E62B8D7A6}" srcOrd="0" destOrd="0" presId="urn:microsoft.com/office/officeart/2005/8/layout/vList4"/>
    <dgm:cxn modelId="{1FD49FAF-9657-47AD-86F0-E4DE4F0EB1A9}" type="presParOf" srcId="{64A73C53-D755-4C06-A0FC-151A8BC4FFF9}" destId="{BA8AF70F-17DA-45EB-97E0-1B402C680EE1}" srcOrd="1" destOrd="0" presId="urn:microsoft.com/office/officeart/2005/8/layout/vList4"/>
    <dgm:cxn modelId="{1F886A23-CEA4-4C76-8D2A-2D09528E2B7D}" type="presParOf" srcId="{64A73C53-D755-4C06-A0FC-151A8BC4FFF9}" destId="{D53BE32F-A14F-40D8-B8FC-3DC9B2EA9825}" srcOrd="2" destOrd="0" presId="urn:microsoft.com/office/officeart/2005/8/layout/vList4"/>
    <dgm:cxn modelId="{F69F9DF7-7708-43A8-BB67-C30284F16187}" type="presParOf" srcId="{1EEE7B5E-46EB-4694-9244-5FD48A68AA9B}" destId="{690B2B15-C730-4DD0-8D51-133421FD7D45}" srcOrd="1" destOrd="0" presId="urn:microsoft.com/office/officeart/2005/8/layout/vList4"/>
    <dgm:cxn modelId="{65C73FDD-CB94-47C9-A1FF-52F4512F1E06}" type="presParOf" srcId="{1EEE7B5E-46EB-4694-9244-5FD48A68AA9B}" destId="{84B05BA5-6AA2-4A92-B89F-A728A7B4CF3E}" srcOrd="2" destOrd="0" presId="urn:microsoft.com/office/officeart/2005/8/layout/vList4"/>
    <dgm:cxn modelId="{AEE80ACA-1EB7-49C6-A096-47B696325E7A}" type="presParOf" srcId="{84B05BA5-6AA2-4A92-B89F-A728A7B4CF3E}" destId="{DAE469C0-CAC5-40E4-9159-99C5513C80FA}" srcOrd="0" destOrd="0" presId="urn:microsoft.com/office/officeart/2005/8/layout/vList4"/>
    <dgm:cxn modelId="{2AD07E9E-BB16-4F5A-9E83-78506F998000}" type="presParOf" srcId="{84B05BA5-6AA2-4A92-B89F-A728A7B4CF3E}" destId="{DF7CFA61-9A2C-45D8-B164-18340FFEA1FD}" srcOrd="1" destOrd="0" presId="urn:microsoft.com/office/officeart/2005/8/layout/vList4"/>
    <dgm:cxn modelId="{892FEF21-1FCF-49BD-830B-1CD411ADCF5D}" type="presParOf" srcId="{84B05BA5-6AA2-4A92-B89F-A728A7B4CF3E}" destId="{22015699-C152-4B6C-A747-FC1E9794C4EF}" srcOrd="2" destOrd="0" presId="urn:microsoft.com/office/officeart/2005/8/layout/vList4"/>
    <dgm:cxn modelId="{C13E6B85-5E81-487A-BD92-8367BFBC9992}" type="presParOf" srcId="{1EEE7B5E-46EB-4694-9244-5FD48A68AA9B}" destId="{3B36C48F-682B-4619-A37A-46F5445AADF3}" srcOrd="3" destOrd="0" presId="urn:microsoft.com/office/officeart/2005/8/layout/vList4"/>
    <dgm:cxn modelId="{EB7DA392-CB94-42CD-BB16-7162C3474F40}" type="presParOf" srcId="{1EEE7B5E-46EB-4694-9244-5FD48A68AA9B}" destId="{1BEA9978-C164-4645-8B99-1E91C76F05CC}" srcOrd="4" destOrd="0" presId="urn:microsoft.com/office/officeart/2005/8/layout/vList4"/>
    <dgm:cxn modelId="{BE441F3D-A0B8-4705-A341-6DF7F485A145}" type="presParOf" srcId="{1BEA9978-C164-4645-8B99-1E91C76F05CC}" destId="{917E9F51-A632-49E5-A78D-7429C697E809}" srcOrd="0" destOrd="0" presId="urn:microsoft.com/office/officeart/2005/8/layout/vList4"/>
    <dgm:cxn modelId="{96A78194-CFA1-40C6-ACFA-6D9DE51366F0}" type="presParOf" srcId="{1BEA9978-C164-4645-8B99-1E91C76F05CC}" destId="{7B6D20E7-0DE8-4E55-8E74-C9AF2A2A8FE9}" srcOrd="1" destOrd="0" presId="urn:microsoft.com/office/officeart/2005/8/layout/vList4"/>
    <dgm:cxn modelId="{FA81141B-C996-4429-92F0-4FBF1C97FDDD}" type="presParOf" srcId="{1BEA9978-C164-4645-8B99-1E91C76F05CC}" destId="{FE04C949-4F54-4CA7-8460-3F736CDC9F0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A7E2-C040-44FC-8AAB-390F1E23E412}" type="datetimeFigureOut">
              <a:rPr lang="es-CO" smtClean="0"/>
              <a:t>17/12/2015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AA50-4365-4394-BCFF-4C85EB1007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7726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A7E2-C040-44FC-8AAB-390F1E23E412}" type="datetimeFigureOut">
              <a:rPr lang="es-CO" smtClean="0"/>
              <a:t>17/12/2015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AA50-4365-4394-BCFF-4C85EB1007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044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A7E2-C040-44FC-8AAB-390F1E23E412}" type="datetimeFigureOut">
              <a:rPr lang="es-CO" smtClean="0"/>
              <a:t>17/12/2015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AA50-4365-4394-BCFF-4C85EB1007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4131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A7E2-C040-44FC-8AAB-390F1E23E412}" type="datetimeFigureOut">
              <a:rPr lang="es-CO" smtClean="0"/>
              <a:t>17/12/2015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AA50-4365-4394-BCFF-4C85EB1007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543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A7E2-C040-44FC-8AAB-390F1E23E412}" type="datetimeFigureOut">
              <a:rPr lang="es-CO" smtClean="0"/>
              <a:t>17/12/2015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AA50-4365-4394-BCFF-4C85EB1007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109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A7E2-C040-44FC-8AAB-390F1E23E412}" type="datetimeFigureOut">
              <a:rPr lang="es-CO" smtClean="0"/>
              <a:t>17/12/2015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AA50-4365-4394-BCFF-4C85EB1007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498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A7E2-C040-44FC-8AAB-390F1E23E412}" type="datetimeFigureOut">
              <a:rPr lang="es-CO" smtClean="0"/>
              <a:t>17/12/2015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AA50-4365-4394-BCFF-4C85EB1007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645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A7E2-C040-44FC-8AAB-390F1E23E412}" type="datetimeFigureOut">
              <a:rPr lang="es-CO" smtClean="0"/>
              <a:t>17/12/2015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AA50-4365-4394-BCFF-4C85EB1007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756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A7E2-C040-44FC-8AAB-390F1E23E412}" type="datetimeFigureOut">
              <a:rPr lang="es-CO" smtClean="0"/>
              <a:t>17/12/2015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AA50-4365-4394-BCFF-4C85EB1007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358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A7E2-C040-44FC-8AAB-390F1E23E412}" type="datetimeFigureOut">
              <a:rPr lang="es-CO" smtClean="0"/>
              <a:t>17/12/2015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AA50-4365-4394-BCFF-4C85EB1007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8679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A7E2-C040-44FC-8AAB-390F1E23E412}" type="datetimeFigureOut">
              <a:rPr lang="es-CO" smtClean="0"/>
              <a:t>17/12/2015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AA50-4365-4394-BCFF-4C85EB1007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178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2A7E2-C040-44FC-8AAB-390F1E23E412}" type="datetimeFigureOut">
              <a:rPr lang="es-CO" smtClean="0"/>
              <a:t>17/12/2015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2AA50-4365-4394-BCFF-4C85EB1007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760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41760" y="3868453"/>
            <a:ext cx="9144000" cy="2387600"/>
          </a:xfrm>
          <a:noFill/>
        </p:spPr>
        <p:txBody>
          <a:bodyPr>
            <a:noAutofit/>
          </a:bodyPr>
          <a:lstStyle/>
          <a:p>
            <a:pPr algn="r"/>
            <a:r>
              <a:rPr lang="es-CO" sz="4400" b="1" dirty="0" smtClean="0"/>
              <a:t/>
            </a:r>
            <a:br>
              <a:rPr lang="es-CO" sz="4400" b="1" dirty="0" smtClean="0"/>
            </a:br>
            <a:r>
              <a:rPr lang="es-CO" sz="4400" b="1" dirty="0"/>
              <a:t/>
            </a:r>
            <a:br>
              <a:rPr lang="es-CO" sz="4400" b="1" dirty="0"/>
            </a:br>
            <a:r>
              <a:rPr lang="es-CO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 Janeth Calderón Cruz</a:t>
            </a:r>
            <a:r>
              <a:rPr lang="es-CO" sz="4400" b="1" dirty="0" smtClean="0"/>
              <a:t/>
            </a:r>
            <a:br>
              <a:rPr lang="es-CO" sz="4400" b="1" dirty="0" smtClean="0"/>
            </a:br>
            <a:r>
              <a:rPr lang="es-CO" sz="2000" b="1" dirty="0" smtClean="0"/>
              <a:t>Licenciada en Ciencias Sociales</a:t>
            </a:r>
            <a:br>
              <a:rPr lang="es-CO" sz="2000" b="1" dirty="0" smtClean="0"/>
            </a:br>
            <a:r>
              <a:rPr lang="es-CO" sz="2000" b="1" i="1" dirty="0" smtClean="0"/>
              <a:t>Universidad de la Amazonia</a:t>
            </a:r>
            <a:r>
              <a:rPr lang="es-CO" sz="2000" b="1" dirty="0" smtClean="0"/>
              <a:t/>
            </a:r>
            <a:br>
              <a:rPr lang="es-CO" sz="2000" b="1" dirty="0" smtClean="0"/>
            </a:br>
            <a:r>
              <a:rPr lang="es-CO" sz="2000" b="1" dirty="0" smtClean="0"/>
              <a:t>Magíster en Educación</a:t>
            </a:r>
            <a:br>
              <a:rPr lang="es-CO" sz="2000" b="1" dirty="0" smtClean="0"/>
            </a:br>
            <a:r>
              <a:rPr lang="es-CO" sz="2000" b="1" i="1" dirty="0" err="1" smtClean="0"/>
              <a:t>Université</a:t>
            </a:r>
            <a:r>
              <a:rPr lang="es-CO" sz="2000" b="1" i="1" dirty="0" smtClean="0"/>
              <a:t> du </a:t>
            </a:r>
            <a:r>
              <a:rPr lang="es-CO" sz="2000" b="1" i="1" dirty="0" err="1" smtClean="0"/>
              <a:t>Québec</a:t>
            </a:r>
            <a:r>
              <a:rPr lang="es-CO" sz="2000" b="1" i="1" dirty="0" smtClean="0"/>
              <a:t> à Montreal</a:t>
            </a:r>
            <a:br>
              <a:rPr lang="es-CO" sz="2000" b="1" i="1" dirty="0" smtClean="0"/>
            </a:br>
            <a:r>
              <a:rPr lang="es-CO" sz="2000" b="1" i="1" dirty="0"/>
              <a:t/>
            </a:r>
            <a:br>
              <a:rPr lang="es-CO" sz="2000" b="1" i="1" dirty="0"/>
            </a:br>
            <a:r>
              <a:rPr lang="es-CO" sz="2000" b="1" dirty="0" smtClean="0"/>
              <a:t/>
            </a:r>
            <a:br>
              <a:rPr lang="es-CO" sz="2000" b="1" dirty="0" smtClean="0"/>
            </a:br>
            <a:r>
              <a:rPr lang="es-CO" sz="2000" b="1" dirty="0"/>
              <a:t/>
            </a:r>
            <a:br>
              <a:rPr lang="es-CO" sz="2000" b="1" dirty="0"/>
            </a:br>
            <a:r>
              <a:rPr lang="es-CO" sz="2000" b="1" dirty="0" smtClean="0"/>
              <a:t>Bogotá, 17 de noviembre de 2015</a:t>
            </a:r>
            <a:endParaRPr lang="es-CO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5414963" y="941688"/>
            <a:ext cx="64707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000" b="1" dirty="0" smtClean="0"/>
              <a:t>Presentación ante el Consejo Directivo de </a:t>
            </a:r>
            <a:r>
              <a:rPr lang="es-CO" sz="2000" b="1" dirty="0" err="1" smtClean="0"/>
              <a:t>Corpoamazonia</a:t>
            </a:r>
            <a:r>
              <a:rPr lang="es-CO" sz="2000" b="1" dirty="0" smtClean="0"/>
              <a:t> </a:t>
            </a:r>
          </a:p>
          <a:p>
            <a:pPr algn="r"/>
            <a:endParaRPr lang="es-CO" sz="2000" b="1" dirty="0" smtClean="0"/>
          </a:p>
          <a:p>
            <a:pPr algn="r"/>
            <a:r>
              <a:rPr lang="es-CO" sz="2000" b="1" dirty="0" smtClean="0"/>
              <a:t>Proceso de Convocatoria para</a:t>
            </a:r>
          </a:p>
          <a:p>
            <a:pPr algn="r"/>
            <a:r>
              <a:rPr lang="es-CO" sz="2000" b="1" dirty="0" smtClean="0"/>
              <a:t>optar al cargo de Director General</a:t>
            </a:r>
          </a:p>
          <a:p>
            <a:pPr algn="r"/>
            <a:r>
              <a:rPr lang="es-CO" sz="2000" b="1" dirty="0" smtClean="0"/>
              <a:t>(2016-2019)</a:t>
            </a:r>
            <a:endParaRPr lang="es-CO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90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periodicoeldiario.com/media/uploads/galleries/Otanche-mariposario-14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151" y="4268518"/>
            <a:ext cx="3108465" cy="21179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501332" y="572541"/>
            <a:ext cx="7023140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 Janeth Calderón </a:t>
            </a:r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Cruz</a:t>
            </a:r>
          </a:p>
          <a:p>
            <a:pPr algn="r"/>
            <a:r>
              <a:rPr lang="es-CO" sz="32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Perfil</a:t>
            </a:r>
          </a:p>
          <a:p>
            <a:pPr algn="r"/>
            <a:endParaRPr lang="es-CO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s-CO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Nacida en el departamento del Caquetá</a:t>
            </a:r>
          </a:p>
          <a:p>
            <a:pPr algn="r"/>
            <a:endParaRPr lang="es-CO" sz="2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s-CO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Licenciada en Ciencias Sociales y </a:t>
            </a:r>
          </a:p>
          <a:p>
            <a:pPr algn="r"/>
            <a:r>
              <a:rPr lang="es-CO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Magíster en Educación.</a:t>
            </a:r>
          </a:p>
          <a:p>
            <a:pPr algn="r"/>
            <a:endParaRPr lang="es-CO" sz="20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s-CO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Docente Universitaria en disciplinas ambientales.</a:t>
            </a:r>
          </a:p>
          <a:p>
            <a:pPr algn="r"/>
            <a:endParaRPr lang="es-CO" sz="20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s-CO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Contratista en el sector público y privado en temas</a:t>
            </a:r>
          </a:p>
          <a:p>
            <a:pPr algn="r"/>
            <a:r>
              <a:rPr lang="es-CO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s-CO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ducativo-ambientales y sociales.</a:t>
            </a:r>
          </a:p>
          <a:p>
            <a:pPr algn="r"/>
            <a:endParaRPr lang="es-CO" sz="20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s-CO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Participante en la formulación y ejecución de</a:t>
            </a:r>
          </a:p>
          <a:p>
            <a:pPr algn="r"/>
            <a:r>
              <a:rPr lang="es-CO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Proyectos para el desarrollo de la Región Amazónica.</a:t>
            </a:r>
          </a:p>
          <a:p>
            <a:pPr algn="r"/>
            <a:endParaRPr lang="es-CO" sz="2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s-CO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Capacidad de trabajo en equipos interdisciplinarios e</a:t>
            </a:r>
          </a:p>
          <a:p>
            <a:pPr algn="r"/>
            <a:r>
              <a:rPr lang="es-CO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s-CO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nterinstitucionales.</a:t>
            </a:r>
            <a:endParaRPr lang="es-CO" sz="2800" dirty="0"/>
          </a:p>
        </p:txBody>
      </p:sp>
      <p:pic>
        <p:nvPicPr>
          <p:cNvPr id="16" name="Picture 6" descr="http://periodicoeldiario.com/media/uploads/galleries/Otanche-mariposario-14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0108" y="2111610"/>
            <a:ext cx="1360412" cy="926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periodicoeldiario.com/media/uploads/galleries/Otanche-mariposario-14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0346" y="3092150"/>
            <a:ext cx="1879524" cy="1280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periodicoeldiario.com/media/uploads/galleries/Otanche-mariposario-14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376" y="1462262"/>
            <a:ext cx="900479" cy="613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periodicoeldiario.com/media/uploads/galleries/Otanche-mariposario-14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1325" y="985696"/>
            <a:ext cx="617565" cy="4207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17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322378" y="342979"/>
            <a:ext cx="6462089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Principios para administrar</a:t>
            </a:r>
          </a:p>
          <a:p>
            <a:pPr algn="r"/>
            <a:endParaRPr lang="es-CO" sz="28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O" sz="2800" b="1" i="1" dirty="0" smtClean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O" sz="2800" b="1" i="1" dirty="0" smtClean="0">
              <a:solidFill>
                <a:srgbClr val="99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CO" sz="2800" b="1" i="1" dirty="0" smtClean="0">
                <a:solidFill>
                  <a:srgbClr val="99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Equidad</a:t>
            </a:r>
          </a:p>
          <a:p>
            <a:pPr algn="ctr"/>
            <a:r>
              <a:rPr lang="es-CO" sz="2800" b="1" i="1" dirty="0" smtClean="0">
                <a:solidFill>
                  <a:srgbClr val="99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Disciplina</a:t>
            </a:r>
          </a:p>
          <a:p>
            <a:pPr algn="ctr"/>
            <a:r>
              <a:rPr lang="es-CO" sz="2800" b="1" i="1" dirty="0" smtClean="0">
                <a:solidFill>
                  <a:srgbClr val="99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Transparencia</a:t>
            </a:r>
          </a:p>
          <a:p>
            <a:pPr algn="ctr"/>
            <a:r>
              <a:rPr lang="es-CO" sz="2800" b="1" i="1" dirty="0" smtClean="0">
                <a:solidFill>
                  <a:srgbClr val="99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Unidad de Dirección</a:t>
            </a:r>
          </a:p>
          <a:p>
            <a:pPr algn="ctr"/>
            <a:r>
              <a:rPr lang="es-CO" sz="2800" b="1" i="1" dirty="0" smtClean="0">
                <a:solidFill>
                  <a:srgbClr val="99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 y Seguimiento</a:t>
            </a:r>
          </a:p>
          <a:p>
            <a:pPr algn="ctr"/>
            <a:r>
              <a:rPr lang="es-CO" sz="2800" b="1" i="1" dirty="0" smtClean="0">
                <a:solidFill>
                  <a:srgbClr val="99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Remuneración justa</a:t>
            </a:r>
          </a:p>
          <a:p>
            <a:pPr algn="ctr"/>
            <a:r>
              <a:rPr lang="es-CO" sz="2800" b="1" i="1" dirty="0" smtClean="0">
                <a:solidFill>
                  <a:srgbClr val="99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Confianza</a:t>
            </a:r>
          </a:p>
          <a:p>
            <a:pPr algn="ctr"/>
            <a:r>
              <a:rPr lang="es-CO" sz="2800" b="1" i="1" dirty="0" smtClean="0">
                <a:solidFill>
                  <a:srgbClr val="99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Orden</a:t>
            </a:r>
          </a:p>
          <a:p>
            <a:pPr algn="ctr"/>
            <a:r>
              <a:rPr lang="es-CO" sz="2800" b="1" i="1" dirty="0" smtClean="0">
                <a:solidFill>
                  <a:srgbClr val="99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Pertenencia</a:t>
            </a:r>
            <a:endParaRPr lang="es-CO" sz="3200" b="1" dirty="0">
              <a:solidFill>
                <a:srgbClr val="99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Picture 6" descr="Atardecer Rio Caquetá   Curill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3793" y="2467311"/>
            <a:ext cx="2671019" cy="1945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" name="Picture 2" descr="H:\S63034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68" y="342979"/>
            <a:ext cx="2771032" cy="1945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2" name="Picture 6" descr="C:\Users\jrobles\Pictures\FOTOS\Fotos 1\P101015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68" y="4591644"/>
            <a:ext cx="2921333" cy="1945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Elipse 6"/>
          <p:cNvSpPr/>
          <p:nvPr/>
        </p:nvSpPr>
        <p:spPr>
          <a:xfrm>
            <a:off x="5611599" y="1900238"/>
            <a:ext cx="5883646" cy="4522845"/>
          </a:xfrm>
          <a:prstGeom prst="ellipse">
            <a:avLst/>
          </a:prstGeom>
          <a:noFill/>
          <a:ln w="38100"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353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ipse 18"/>
          <p:cNvSpPr/>
          <p:nvPr/>
        </p:nvSpPr>
        <p:spPr>
          <a:xfrm>
            <a:off x="842963" y="956212"/>
            <a:ext cx="11060407" cy="5556787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Elipse 5"/>
          <p:cNvSpPr/>
          <p:nvPr/>
        </p:nvSpPr>
        <p:spPr>
          <a:xfrm>
            <a:off x="842963" y="1003995"/>
            <a:ext cx="9572625" cy="5551289"/>
          </a:xfrm>
          <a:prstGeom prst="ellipse">
            <a:avLst/>
          </a:prstGeom>
          <a:gradFill flip="none" rotWithShape="1">
            <a:gsLst>
              <a:gs pos="0">
                <a:srgbClr val="FF9933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3243258" y="218742"/>
            <a:ext cx="8458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Elementos de contexto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842963" y="1281839"/>
            <a:ext cx="7458075" cy="493901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O" dirty="0">
                <a:solidFill>
                  <a:schemeClr val="tx1"/>
                </a:solidFill>
                <a:latin typeface="Arial Narrow" panose="020B0606020202030204" pitchFamily="34" charset="0"/>
              </a:rPr>
              <a:t>Planes y Agendas Regionales</a:t>
            </a:r>
          </a:p>
          <a:p>
            <a:pPr algn="r"/>
            <a:r>
              <a:rPr lang="es-CO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Planes de Desarrollo Locales</a:t>
            </a:r>
          </a:p>
          <a:p>
            <a:pPr algn="r"/>
            <a:r>
              <a:rPr lang="es-CO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Planes de Vida Indígenas</a:t>
            </a:r>
          </a:p>
          <a:p>
            <a:pPr algn="r"/>
            <a:r>
              <a:rPr lang="es-CO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Planes de Desarrollo Com. Afro</a:t>
            </a:r>
          </a:p>
          <a:p>
            <a:pPr algn="r"/>
            <a:r>
              <a:rPr lang="es-CO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Ordenación Territorial y Ambiental</a:t>
            </a:r>
          </a:p>
          <a:p>
            <a:pPr algn="r"/>
            <a:r>
              <a:rPr lang="es-CO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Instituciones </a:t>
            </a:r>
            <a:r>
              <a:rPr lang="es-CO" dirty="0">
                <a:solidFill>
                  <a:schemeClr val="tx1"/>
                </a:solidFill>
                <a:latin typeface="Arial Narrow" panose="020B0606020202030204" pitchFamily="34" charset="0"/>
              </a:rPr>
              <a:t>de </a:t>
            </a:r>
            <a:r>
              <a:rPr lang="es-CO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Educación Superior</a:t>
            </a:r>
            <a:endParaRPr lang="es-CO" dirty="0">
              <a:solidFill>
                <a:schemeClr val="tx1"/>
              </a:solidFill>
            </a:endParaRPr>
          </a:p>
          <a:p>
            <a:pPr algn="r"/>
            <a:r>
              <a:rPr lang="es-CO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Programas de Conservación e</a:t>
            </a:r>
          </a:p>
          <a:p>
            <a:pPr algn="r"/>
            <a:r>
              <a:rPr lang="es-CO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Investigación de la Biodiversidad</a:t>
            </a:r>
          </a:p>
          <a:p>
            <a:pPr algn="r"/>
            <a:r>
              <a:rPr lang="es-CO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Instituto de Inv. Científicas </a:t>
            </a:r>
            <a:r>
              <a:rPr lang="es-CO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Sinchi</a:t>
            </a:r>
            <a:endParaRPr lang="es-CO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r"/>
            <a:r>
              <a:rPr lang="es-CO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Herramientas de Gestión Ambiental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125422" y="1405210"/>
            <a:ext cx="3325106" cy="908864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CO" b="1" dirty="0" smtClean="0"/>
              <a:t>Potencialidades</a:t>
            </a:r>
          </a:p>
          <a:p>
            <a:pPr algn="ctr"/>
            <a:r>
              <a:rPr lang="es-CO" dirty="0" smtClean="0"/>
              <a:t>Ambientales y Sociales </a:t>
            </a:r>
            <a:endParaRPr lang="es-CO" dirty="0"/>
          </a:p>
        </p:txBody>
      </p:sp>
      <p:sp>
        <p:nvSpPr>
          <p:cNvPr id="9" name="CuadroTexto 8"/>
          <p:cNvSpPr txBox="1"/>
          <p:nvPr/>
        </p:nvSpPr>
        <p:spPr>
          <a:xfrm>
            <a:off x="3125422" y="5170846"/>
            <a:ext cx="3325106" cy="908864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1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Problemáticas</a:t>
            </a:r>
          </a:p>
          <a:p>
            <a:r>
              <a:rPr lang="es-CO" dirty="0" smtClean="0"/>
              <a:t>Ambientales y Sociales</a:t>
            </a:r>
            <a:endParaRPr lang="es-CO" dirty="0"/>
          </a:p>
        </p:txBody>
      </p:sp>
      <p:sp>
        <p:nvSpPr>
          <p:cNvPr id="11" name="Flecha abajo 10"/>
          <p:cNvSpPr/>
          <p:nvPr/>
        </p:nvSpPr>
        <p:spPr>
          <a:xfrm rot="5552983">
            <a:off x="7967083" y="3483725"/>
            <a:ext cx="485775" cy="591828"/>
          </a:xfrm>
          <a:prstGeom prst="downArrow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Flecha abajo 11"/>
          <p:cNvSpPr/>
          <p:nvPr/>
        </p:nvSpPr>
        <p:spPr>
          <a:xfrm rot="6684213">
            <a:off x="7679520" y="4503131"/>
            <a:ext cx="485775" cy="2235910"/>
          </a:xfrm>
          <a:prstGeom prst="downArrow">
            <a:avLst/>
          </a:prstGeom>
          <a:gradFill>
            <a:gsLst>
              <a:gs pos="0">
                <a:srgbClr val="FFFF00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CuadroTexto 12"/>
          <p:cNvSpPr txBox="1"/>
          <p:nvPr/>
        </p:nvSpPr>
        <p:spPr>
          <a:xfrm>
            <a:off x="7805027" y="1894122"/>
            <a:ext cx="1207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Políticas</a:t>
            </a:r>
          </a:p>
          <a:p>
            <a:r>
              <a:rPr lang="es-CO" dirty="0" smtClean="0"/>
              <a:t>Nacionales</a:t>
            </a:r>
            <a:endParaRPr lang="es-CO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343885" y="2900921"/>
            <a:ext cx="1460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Plan Nacional</a:t>
            </a:r>
          </a:p>
          <a:p>
            <a:r>
              <a:rPr lang="es-CO" dirty="0" smtClean="0"/>
              <a:t>de Desarrollo</a:t>
            </a:r>
            <a:endParaRPr lang="es-CO" dirty="0"/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7" r="3638" b="1352"/>
          <a:stretch>
            <a:fillRect/>
          </a:stretch>
        </p:blipFill>
        <p:spPr bwMode="auto">
          <a:xfrm>
            <a:off x="1420239" y="2437445"/>
            <a:ext cx="2586354" cy="2631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CuadroTexto 19"/>
          <p:cNvSpPr txBox="1"/>
          <p:nvPr/>
        </p:nvSpPr>
        <p:spPr>
          <a:xfrm>
            <a:off x="10403154" y="3129109"/>
            <a:ext cx="1553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 smtClean="0">
                <a:solidFill>
                  <a:srgbClr val="FFFFCC"/>
                </a:solidFill>
                <a:latin typeface="Arial Narrow" panose="020B0606020202030204" pitchFamily="34" charset="0"/>
              </a:rPr>
              <a:t>Tratados</a:t>
            </a:r>
          </a:p>
          <a:p>
            <a:r>
              <a:rPr lang="es-CO" sz="1600" dirty="0" smtClean="0">
                <a:solidFill>
                  <a:srgbClr val="FFFFCC"/>
                </a:solidFill>
                <a:latin typeface="Arial Narrow" panose="020B0606020202030204" pitchFamily="34" charset="0"/>
              </a:rPr>
              <a:t>Internacionales</a:t>
            </a:r>
          </a:p>
          <a:p>
            <a:r>
              <a:rPr lang="es-CO" sz="1600" dirty="0">
                <a:solidFill>
                  <a:srgbClr val="FFFFCC"/>
                </a:solidFill>
                <a:latin typeface="Arial Narrow" panose="020B0606020202030204" pitchFamily="34" charset="0"/>
              </a:rPr>
              <a:t>d</a:t>
            </a:r>
            <a:r>
              <a:rPr lang="es-CO" sz="1600" dirty="0" smtClean="0">
                <a:solidFill>
                  <a:srgbClr val="FFFFCC"/>
                </a:solidFill>
                <a:latin typeface="Arial Narrow" panose="020B0606020202030204" pitchFamily="34" charset="0"/>
              </a:rPr>
              <a:t>e Libre Comercio</a:t>
            </a:r>
            <a:endParaRPr lang="es-CO" sz="1600" dirty="0">
              <a:solidFill>
                <a:srgbClr val="FFFFCC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0104672" y="2343856"/>
            <a:ext cx="1321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 smtClean="0">
                <a:solidFill>
                  <a:srgbClr val="FFFFCC"/>
                </a:solidFill>
                <a:latin typeface="Arial Narrow" panose="020B0606020202030204" pitchFamily="34" charset="0"/>
              </a:rPr>
              <a:t>Políticas</a:t>
            </a:r>
          </a:p>
          <a:p>
            <a:r>
              <a:rPr lang="es-CO" sz="1600" dirty="0" smtClean="0">
                <a:solidFill>
                  <a:srgbClr val="FFFFCC"/>
                </a:solidFill>
                <a:latin typeface="Arial Narrow" panose="020B0606020202030204" pitchFamily="34" charset="0"/>
              </a:rPr>
              <a:t>Internacionales</a:t>
            </a:r>
            <a:endParaRPr lang="es-CO" sz="1600" dirty="0">
              <a:solidFill>
                <a:srgbClr val="FFFFCC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0323911" y="4188173"/>
            <a:ext cx="1135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 smtClean="0">
                <a:solidFill>
                  <a:srgbClr val="FFFFCC"/>
                </a:solidFill>
                <a:latin typeface="Arial Narrow" panose="020B0606020202030204" pitchFamily="34" charset="0"/>
              </a:rPr>
              <a:t>Frontera con</a:t>
            </a:r>
          </a:p>
          <a:p>
            <a:r>
              <a:rPr lang="es-CO" sz="1600" dirty="0" smtClean="0">
                <a:solidFill>
                  <a:srgbClr val="FFFFCC"/>
                </a:solidFill>
                <a:latin typeface="Arial Narrow" panose="020B0606020202030204" pitchFamily="34" charset="0"/>
              </a:rPr>
              <a:t>Brasil, Perú,</a:t>
            </a:r>
          </a:p>
          <a:p>
            <a:r>
              <a:rPr lang="es-CO" sz="1600" dirty="0" smtClean="0">
                <a:solidFill>
                  <a:srgbClr val="FFFFCC"/>
                </a:solidFill>
                <a:latin typeface="Arial Narrow" panose="020B0606020202030204" pitchFamily="34" charset="0"/>
              </a:rPr>
              <a:t>Ecuador</a:t>
            </a:r>
            <a:endParaRPr lang="es-CO" sz="1600" dirty="0">
              <a:solidFill>
                <a:srgbClr val="FFFFCC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Flecha abajo 22"/>
          <p:cNvSpPr/>
          <p:nvPr/>
        </p:nvSpPr>
        <p:spPr>
          <a:xfrm rot="4328626">
            <a:off x="7481953" y="796893"/>
            <a:ext cx="485775" cy="1882174"/>
          </a:xfrm>
          <a:prstGeom prst="downArrow">
            <a:avLst/>
          </a:prstGeom>
          <a:gradFill>
            <a:gsLst>
              <a:gs pos="0">
                <a:srgbClr val="FFFF00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Flecha abajo 23"/>
          <p:cNvSpPr/>
          <p:nvPr/>
        </p:nvSpPr>
        <p:spPr>
          <a:xfrm rot="4229146">
            <a:off x="7740945" y="2562722"/>
            <a:ext cx="485775" cy="591828"/>
          </a:xfrm>
          <a:prstGeom prst="downArrow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CuadroTexto 24"/>
          <p:cNvSpPr txBox="1"/>
          <p:nvPr/>
        </p:nvSpPr>
        <p:spPr>
          <a:xfrm>
            <a:off x="8622935" y="3686545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dirty="0" smtClean="0"/>
              <a:t>Diálogos de</a:t>
            </a:r>
          </a:p>
          <a:p>
            <a:r>
              <a:rPr lang="es-CO" dirty="0" smtClean="0"/>
              <a:t>Paz</a:t>
            </a:r>
            <a:endParaRPr lang="es-CO" dirty="0"/>
          </a:p>
        </p:txBody>
      </p:sp>
      <p:sp>
        <p:nvSpPr>
          <p:cNvPr id="26" name="Flecha abajo 25"/>
          <p:cNvSpPr/>
          <p:nvPr/>
        </p:nvSpPr>
        <p:spPr>
          <a:xfrm rot="6668058">
            <a:off x="7679521" y="4488002"/>
            <a:ext cx="485775" cy="591828"/>
          </a:xfrm>
          <a:prstGeom prst="downArrow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8301038" y="4438934"/>
            <a:ext cx="1400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dirty="0" smtClean="0"/>
              <a:t>Locomotoras</a:t>
            </a:r>
            <a:endParaRPr lang="es-CO" dirty="0"/>
          </a:p>
        </p:txBody>
      </p:sp>
      <p:sp>
        <p:nvSpPr>
          <p:cNvPr id="28" name="CuadroTexto 27"/>
          <p:cNvSpPr txBox="1"/>
          <p:nvPr/>
        </p:nvSpPr>
        <p:spPr>
          <a:xfrm>
            <a:off x="7948062" y="5061392"/>
            <a:ext cx="1469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Normatividad</a:t>
            </a:r>
            <a:endParaRPr lang="es-CO" dirty="0"/>
          </a:p>
        </p:txBody>
      </p:sp>
      <p:sp>
        <p:nvSpPr>
          <p:cNvPr id="29" name="CuadroTexto 28"/>
          <p:cNvSpPr txBox="1"/>
          <p:nvPr/>
        </p:nvSpPr>
        <p:spPr>
          <a:xfrm>
            <a:off x="857590" y="358320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/>
              <a:t>18%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91673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4507696" y="2957639"/>
            <a:ext cx="2662281" cy="25732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FFCC"/>
              </a:solidFill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262320321"/>
              </p:ext>
            </p:extLst>
          </p:nvPr>
        </p:nvGraphicFramePr>
        <p:xfrm>
          <a:off x="2833093" y="2249521"/>
          <a:ext cx="6270428" cy="383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rapecio 11"/>
          <p:cNvSpPr/>
          <p:nvPr/>
        </p:nvSpPr>
        <p:spPr>
          <a:xfrm>
            <a:off x="1173779" y="6388662"/>
            <a:ext cx="10050308" cy="46933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Política de Gobierno en Línea – MECI – Sistema de Seguimiento a Metas</a:t>
            </a:r>
            <a:endParaRPr lang="es-CO" dirty="0">
              <a:solidFill>
                <a:schemeClr val="tx1"/>
              </a:solidFill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2313388362"/>
              </p:ext>
            </p:extLst>
          </p:nvPr>
        </p:nvGraphicFramePr>
        <p:xfrm>
          <a:off x="8079882" y="2836259"/>
          <a:ext cx="3187363" cy="2387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2348049895"/>
              </p:ext>
            </p:extLst>
          </p:nvPr>
        </p:nvGraphicFramePr>
        <p:xfrm>
          <a:off x="1433623" y="1686840"/>
          <a:ext cx="9313034" cy="383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634694093"/>
              </p:ext>
            </p:extLst>
          </p:nvPr>
        </p:nvGraphicFramePr>
        <p:xfrm>
          <a:off x="-565558" y="2070154"/>
          <a:ext cx="6279419" cy="3908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6" name="Rectángulo 15"/>
          <p:cNvSpPr/>
          <p:nvPr/>
        </p:nvSpPr>
        <p:spPr>
          <a:xfrm>
            <a:off x="3243258" y="218742"/>
            <a:ext cx="84581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 Integrado de Planeación y Gestión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46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464468" y="1464469"/>
            <a:ext cx="6858000" cy="3929063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1700214" y="69593"/>
            <a:ext cx="100012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3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</a:t>
            </a:r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ategias para la Gestión Ambiental </a:t>
            </a:r>
            <a:r>
              <a:rPr lang="es-CO" sz="3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hacia el </a:t>
            </a:r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Desarrollo Responsable del sur de la Región Amazónica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106956" y="2079790"/>
            <a:ext cx="75945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Wingdings" panose="05000000000000000000" pitchFamily="2" charset="2"/>
              <a:buChar char="ü"/>
            </a:pPr>
            <a:r>
              <a:rPr lang="es-CO" sz="2400" dirty="0" smtClean="0">
                <a:latin typeface="Arial Narrow" panose="020B0606020202030204" pitchFamily="34" charset="0"/>
              </a:rPr>
              <a:t>Armonización y coherencia de las políticas nacionales, regionales y locales (</a:t>
            </a:r>
            <a:r>
              <a:rPr lang="es-CO" sz="2400" dirty="0" err="1" smtClean="0">
                <a:latin typeface="Arial Narrow" panose="020B0606020202030204" pitchFamily="34" charset="0"/>
              </a:rPr>
              <a:t>Ejm</a:t>
            </a:r>
            <a:r>
              <a:rPr lang="es-CO" sz="2400" dirty="0" smtClean="0">
                <a:latin typeface="Arial Narrow" panose="020B0606020202030204" pitchFamily="34" charset="0"/>
              </a:rPr>
              <a:t>: Locomotoras).</a:t>
            </a:r>
          </a:p>
          <a:p>
            <a:pPr marL="342900" indent="-342900" algn="r">
              <a:buFont typeface="Wingdings" panose="05000000000000000000" pitchFamily="2" charset="2"/>
              <a:buChar char="ü"/>
            </a:pPr>
            <a:endParaRPr lang="es-CO" sz="2400" dirty="0">
              <a:latin typeface="Arial Narrow" panose="020B0606020202030204" pitchFamily="34" charset="0"/>
            </a:endParaRPr>
          </a:p>
          <a:p>
            <a:pPr marL="342900" indent="-342900" algn="r">
              <a:buFont typeface="Wingdings" panose="05000000000000000000" pitchFamily="2" charset="2"/>
              <a:buChar char="ü"/>
            </a:pPr>
            <a:r>
              <a:rPr lang="es-CO" sz="2400" dirty="0" smtClean="0">
                <a:latin typeface="Arial Narrow" panose="020B0606020202030204" pitchFamily="34" charset="0"/>
              </a:rPr>
              <a:t>Internacionalización de la Gestión Ambiental</a:t>
            </a:r>
          </a:p>
          <a:p>
            <a:pPr algn="r"/>
            <a:r>
              <a:rPr lang="es-CO" sz="2400" dirty="0" smtClean="0">
                <a:latin typeface="Arial Narrow" panose="020B0606020202030204" pitchFamily="34" charset="0"/>
              </a:rPr>
              <a:t>(Fronteras, Cooperantes).</a:t>
            </a:r>
          </a:p>
          <a:p>
            <a:pPr marL="342900" indent="-342900" algn="r">
              <a:buFont typeface="Wingdings" panose="05000000000000000000" pitchFamily="2" charset="2"/>
              <a:buChar char="ü"/>
            </a:pPr>
            <a:endParaRPr lang="es-CO" sz="2400" dirty="0">
              <a:latin typeface="Arial Narrow" panose="020B0606020202030204" pitchFamily="34" charset="0"/>
            </a:endParaRPr>
          </a:p>
          <a:p>
            <a:pPr marL="342900" indent="-342900" algn="r">
              <a:buFont typeface="Wingdings" panose="05000000000000000000" pitchFamily="2" charset="2"/>
              <a:buChar char="ü"/>
            </a:pPr>
            <a:r>
              <a:rPr lang="es-CO" sz="2400" dirty="0" smtClean="0">
                <a:latin typeface="Arial Narrow" panose="020B0606020202030204" pitchFamily="34" charset="0"/>
              </a:rPr>
              <a:t>Fortalecimiento de la Educación Ambiental en los </a:t>
            </a:r>
            <a:r>
              <a:rPr lang="es-CO" sz="2400" b="1" dirty="0" smtClean="0">
                <a:latin typeface="Arial Narrow" panose="020B0606020202030204" pitchFamily="34" charset="0"/>
              </a:rPr>
              <a:t>tomadores de decisión </a:t>
            </a:r>
            <a:r>
              <a:rPr lang="es-CO" sz="2400" dirty="0" smtClean="0">
                <a:latin typeface="Arial Narrow" panose="020B0606020202030204" pitchFamily="34" charset="0"/>
              </a:rPr>
              <a:t>y comunidades en general.</a:t>
            </a:r>
          </a:p>
          <a:p>
            <a:pPr marL="342900" indent="-342900" algn="r">
              <a:buFont typeface="Wingdings" panose="05000000000000000000" pitchFamily="2" charset="2"/>
              <a:buChar char="ü"/>
            </a:pPr>
            <a:endParaRPr lang="es-CO" sz="2400" dirty="0">
              <a:latin typeface="Arial Narrow" panose="020B0606020202030204" pitchFamily="34" charset="0"/>
            </a:endParaRPr>
          </a:p>
          <a:p>
            <a:pPr marL="342900" indent="-342900" algn="r">
              <a:buFont typeface="Wingdings" panose="05000000000000000000" pitchFamily="2" charset="2"/>
              <a:buChar char="ü"/>
            </a:pPr>
            <a:r>
              <a:rPr lang="es-CO" sz="2400" dirty="0" smtClean="0">
                <a:latin typeface="Arial Narrow" panose="020B0606020202030204" pitchFamily="34" charset="0"/>
              </a:rPr>
              <a:t>Articulación desde el contexto local y regional a los procesos que se generen a partir del proceso de paz en el sector ambiental.</a:t>
            </a:r>
            <a:endParaRPr lang="es-CO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50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464468" y="1464469"/>
            <a:ext cx="6858000" cy="3929063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1700214" y="69593"/>
            <a:ext cx="100012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3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</a:t>
            </a:r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ategias para la Gestión Ambiental </a:t>
            </a:r>
            <a:r>
              <a:rPr lang="es-CO" sz="3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hacia el </a:t>
            </a:r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Desarrollo Responsable del sur de la Región Amazónica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159876" y="2247215"/>
            <a:ext cx="75415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Wingdings" panose="05000000000000000000" pitchFamily="2" charset="2"/>
              <a:buChar char="ü"/>
            </a:pPr>
            <a:r>
              <a:rPr lang="es-CO" sz="2400" dirty="0" smtClean="0">
                <a:latin typeface="Arial Narrow" panose="020B0606020202030204" pitchFamily="34" charset="0"/>
              </a:rPr>
              <a:t>Mejoramiento de los procesos de satisfacción a los </a:t>
            </a:r>
            <a:r>
              <a:rPr lang="es-CO" sz="2400" i="1" dirty="0" err="1" smtClean="0">
                <a:latin typeface="Arial Narrow" panose="020B0606020202030204" pitchFamily="34" charset="0"/>
              </a:rPr>
              <a:t>Stakeholders</a:t>
            </a:r>
            <a:r>
              <a:rPr lang="es-CO" sz="2400" i="1" dirty="0" smtClean="0">
                <a:latin typeface="Arial Narrow" panose="020B0606020202030204" pitchFamily="34" charset="0"/>
              </a:rPr>
              <a:t> </a:t>
            </a:r>
            <a:r>
              <a:rPr lang="es-CO" sz="2400" dirty="0" smtClean="0">
                <a:latin typeface="Arial Narrow" panose="020B0606020202030204" pitchFamily="34" charset="0"/>
              </a:rPr>
              <a:t>de la Institución en el marco del Valor Compartido.</a:t>
            </a:r>
          </a:p>
          <a:p>
            <a:pPr marL="342900" indent="-342900" algn="r">
              <a:buFont typeface="Wingdings" panose="05000000000000000000" pitchFamily="2" charset="2"/>
              <a:buChar char="ü"/>
            </a:pPr>
            <a:endParaRPr lang="es-CO" sz="2400" dirty="0">
              <a:latin typeface="Arial Narrow" panose="020B0606020202030204" pitchFamily="34" charset="0"/>
            </a:endParaRPr>
          </a:p>
          <a:p>
            <a:pPr marL="342900" indent="-342900" algn="r">
              <a:buFont typeface="Wingdings" panose="05000000000000000000" pitchFamily="2" charset="2"/>
              <a:buChar char="ü"/>
            </a:pPr>
            <a:r>
              <a:rPr lang="es-CO" sz="2400" dirty="0" smtClean="0">
                <a:latin typeface="Arial Narrow" panose="020B0606020202030204" pitchFamily="34" charset="0"/>
              </a:rPr>
              <a:t>Procesos Interinstitucionales e Intersectoriales que permitan el</a:t>
            </a:r>
          </a:p>
          <a:p>
            <a:pPr algn="r"/>
            <a:r>
              <a:rPr lang="es-CO" sz="2400" dirty="0" smtClean="0">
                <a:latin typeface="Arial Narrow" panose="020B0606020202030204" pitchFamily="34" charset="0"/>
              </a:rPr>
              <a:t>mejoramiento financiero y de gestión compartida.</a:t>
            </a:r>
          </a:p>
          <a:p>
            <a:pPr marL="342900" indent="-342900" algn="r">
              <a:buFont typeface="Wingdings" panose="05000000000000000000" pitchFamily="2" charset="2"/>
              <a:buChar char="ü"/>
            </a:pPr>
            <a:endParaRPr lang="es-CO" sz="2400" dirty="0">
              <a:latin typeface="Arial Narrow" panose="020B0606020202030204" pitchFamily="34" charset="0"/>
            </a:endParaRPr>
          </a:p>
          <a:p>
            <a:pPr marL="342900" indent="-342900" algn="r">
              <a:buFont typeface="Wingdings" panose="05000000000000000000" pitchFamily="2" charset="2"/>
              <a:buChar char="ü"/>
            </a:pPr>
            <a:r>
              <a:rPr lang="es-CO" sz="2400" dirty="0" smtClean="0">
                <a:latin typeface="Arial Narrow" panose="020B0606020202030204" pitchFamily="34" charset="0"/>
              </a:rPr>
              <a:t>Distribución equitativa y justa de los recursos de inversión.</a:t>
            </a:r>
          </a:p>
          <a:p>
            <a:pPr marL="342900" indent="-342900" algn="r">
              <a:buFont typeface="Wingdings" panose="05000000000000000000" pitchFamily="2" charset="2"/>
              <a:buChar char="ü"/>
            </a:pPr>
            <a:endParaRPr lang="es-CO" sz="2400" dirty="0">
              <a:latin typeface="Arial Narrow" panose="020B0606020202030204" pitchFamily="34" charset="0"/>
            </a:endParaRPr>
          </a:p>
          <a:p>
            <a:pPr marL="342900" indent="-342900" algn="r">
              <a:buFont typeface="Wingdings" panose="05000000000000000000" pitchFamily="2" charset="2"/>
              <a:buChar char="ü"/>
            </a:pPr>
            <a:r>
              <a:rPr lang="es-CO" sz="2400" dirty="0" smtClean="0">
                <a:latin typeface="Arial Narrow" panose="020B0606020202030204" pitchFamily="34" charset="0"/>
              </a:rPr>
              <a:t>Participación de los tres departamentos en la Dirección General  con equidad de género (50/50).</a:t>
            </a:r>
            <a:endParaRPr lang="es-CO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59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1943102" y="135791"/>
            <a:ext cx="100012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Programas y Proyectos de Gestión Ambiental en el  sur de la Región Amazónica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70097797"/>
              </p:ext>
            </p:extLst>
          </p:nvPr>
        </p:nvGraphicFramePr>
        <p:xfrm>
          <a:off x="465607" y="1522530"/>
          <a:ext cx="8128000" cy="5152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9136612" y="2070714"/>
            <a:ext cx="3055388" cy="42391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1400" dirty="0" smtClean="0"/>
              <a:t>Competencias y Responsabilidades</a:t>
            </a:r>
          </a:p>
          <a:p>
            <a:endParaRPr lang="es-CO" sz="1400" dirty="0" smtClean="0"/>
          </a:p>
          <a:p>
            <a:r>
              <a:rPr lang="es-CO" sz="1400" dirty="0" smtClean="0"/>
              <a:t>Misión y Visión Institucional</a:t>
            </a:r>
          </a:p>
          <a:p>
            <a:endParaRPr lang="es-CO" sz="1400" dirty="0" smtClean="0"/>
          </a:p>
          <a:p>
            <a:r>
              <a:rPr lang="es-CO" sz="1400" dirty="0" smtClean="0"/>
              <a:t>Solución de Problemáticas Ambientales</a:t>
            </a:r>
          </a:p>
          <a:p>
            <a:endParaRPr lang="es-CO" sz="1400" dirty="0" smtClean="0"/>
          </a:p>
          <a:p>
            <a:r>
              <a:rPr lang="es-CO" sz="1400" dirty="0" smtClean="0"/>
              <a:t>Mejorar las condiciones de </a:t>
            </a:r>
          </a:p>
          <a:p>
            <a:r>
              <a:rPr lang="es-CO" sz="1400" dirty="0"/>
              <a:t>v</a:t>
            </a:r>
            <a:r>
              <a:rPr lang="es-CO" sz="1400" dirty="0" smtClean="0"/>
              <a:t>ida de los habitantes de la región</a:t>
            </a:r>
          </a:p>
          <a:p>
            <a:endParaRPr lang="es-CO" sz="1400" dirty="0" smtClean="0"/>
          </a:p>
          <a:p>
            <a:r>
              <a:rPr lang="es-CO" sz="1400" dirty="0" smtClean="0"/>
              <a:t>Conocimiento, uso y conservación</a:t>
            </a:r>
          </a:p>
          <a:p>
            <a:r>
              <a:rPr lang="es-CO" sz="1400" dirty="0"/>
              <a:t>d</a:t>
            </a:r>
            <a:r>
              <a:rPr lang="es-CO" sz="1400" dirty="0" smtClean="0"/>
              <a:t>e los RRNN.</a:t>
            </a:r>
          </a:p>
          <a:p>
            <a:endParaRPr lang="es-CO" sz="1400" dirty="0" smtClean="0"/>
          </a:p>
          <a:p>
            <a:r>
              <a:rPr lang="es-CO" sz="1400" dirty="0" smtClean="0"/>
              <a:t>Valoración de los Servicios</a:t>
            </a:r>
          </a:p>
          <a:p>
            <a:r>
              <a:rPr lang="es-CO" sz="1400" dirty="0" err="1" smtClean="0"/>
              <a:t>Ecosistémicos</a:t>
            </a:r>
            <a:r>
              <a:rPr lang="es-CO" sz="1400" dirty="0" smtClean="0"/>
              <a:t>.</a:t>
            </a:r>
          </a:p>
          <a:p>
            <a:endParaRPr lang="es-CO" sz="1400" dirty="0" smtClean="0"/>
          </a:p>
          <a:p>
            <a:r>
              <a:rPr lang="es-CO" sz="1400" dirty="0" smtClean="0"/>
              <a:t>Contar con escenarios de presente</a:t>
            </a:r>
          </a:p>
          <a:p>
            <a:r>
              <a:rPr lang="es-CO" sz="1400" dirty="0"/>
              <a:t>y</a:t>
            </a:r>
            <a:r>
              <a:rPr lang="es-CO" sz="1400" dirty="0" smtClean="0"/>
              <a:t> futuro sostenibles.</a:t>
            </a:r>
          </a:p>
        </p:txBody>
      </p:sp>
      <p:sp>
        <p:nvSpPr>
          <p:cNvPr id="3" name="Flecha derecha 2"/>
          <p:cNvSpPr/>
          <p:nvPr/>
        </p:nvSpPr>
        <p:spPr>
          <a:xfrm>
            <a:off x="8345510" y="3799268"/>
            <a:ext cx="669701" cy="528033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Flecha derecha 6"/>
          <p:cNvSpPr/>
          <p:nvPr/>
        </p:nvSpPr>
        <p:spPr>
          <a:xfrm rot="20344542">
            <a:off x="8345509" y="5542370"/>
            <a:ext cx="669701" cy="528033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Flecha derecha 7"/>
          <p:cNvSpPr/>
          <p:nvPr/>
        </p:nvSpPr>
        <p:spPr>
          <a:xfrm rot="1111424">
            <a:off x="8345509" y="2086216"/>
            <a:ext cx="669701" cy="528033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522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74000">
              <a:schemeClr val="bg1"/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0189" y="654630"/>
            <a:ext cx="3726394" cy="267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650348" y="3442280"/>
            <a:ext cx="3898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>
                <a:latin typeface="Segoe Script" panose="020B0504020000000003" pitchFamily="34" charset="0"/>
              </a:rPr>
              <a:t>Territorio diverso y en paz</a:t>
            </a:r>
            <a:endParaRPr lang="es-CO" sz="2000" b="1" dirty="0">
              <a:latin typeface="Segoe Script" panose="020B0504020000000003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138816" y="5008592"/>
            <a:ext cx="8640960" cy="17592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s-CO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“Todos </a:t>
            </a:r>
            <a:r>
              <a:rPr lang="es-CO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nosotros sabemos algo. Todos nosotros ignoramos algo. Por eso, aprendemos </a:t>
            </a:r>
            <a:r>
              <a:rPr lang="es-CO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siempre”</a:t>
            </a:r>
          </a:p>
          <a:p>
            <a:pPr algn="r">
              <a:defRPr/>
            </a:pPr>
            <a:endParaRPr lang="es-CO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mpus Sans ITC" panose="04020404030D07020202" pitchFamily="82" charset="0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es-CO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  <a:cs typeface="Arial" panose="020B0604020202020204" pitchFamily="34" charset="0"/>
              </a:rPr>
              <a:t>Paulo Freire.</a:t>
            </a:r>
            <a:endParaRPr lang="es-E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mpus Sans ITC" panose="04020404030D07020202" pitchFamily="8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933</TotalTime>
  <Words>515</Words>
  <Application>Microsoft Office PowerPoint</Application>
  <PresentationFormat>Panorámica</PresentationFormat>
  <Paragraphs>136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Segoe Script</vt:lpstr>
      <vt:lpstr>Tempus Sans ITC</vt:lpstr>
      <vt:lpstr>Verdana</vt:lpstr>
      <vt:lpstr>Wingdings</vt:lpstr>
      <vt:lpstr>Tema de Office</vt:lpstr>
      <vt:lpstr>  Norma Janeth Calderón Cruz Licenciada en Ciencias Sociales Universidad de la Amazonia Magíster en Educación Université du Québec à Montreal    Bogotá, 17 de noviembre de 2015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Gestionhumana</dc:creator>
  <cp:lastModifiedBy>Jairo Fernando Luna Perez</cp:lastModifiedBy>
  <cp:revision>79</cp:revision>
  <dcterms:created xsi:type="dcterms:W3CDTF">2015-10-14T19:42:22Z</dcterms:created>
  <dcterms:modified xsi:type="dcterms:W3CDTF">2015-12-17T16:36:57Z</dcterms:modified>
</cp:coreProperties>
</file>